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502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74211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1555" y="6190488"/>
            <a:ext cx="387095" cy="38709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425939" y="6216396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59">
                <a:moveTo>
                  <a:pt x="170688" y="339852"/>
                </a:moveTo>
                <a:lnTo>
                  <a:pt x="118872" y="332232"/>
                </a:lnTo>
                <a:lnTo>
                  <a:pt x="74676" y="310896"/>
                </a:lnTo>
                <a:lnTo>
                  <a:pt x="39624" y="278892"/>
                </a:lnTo>
                <a:lnTo>
                  <a:pt x="13716" y="236220"/>
                </a:lnTo>
                <a:lnTo>
                  <a:pt x="0" y="170688"/>
                </a:lnTo>
                <a:lnTo>
                  <a:pt x="1397" y="153924"/>
                </a:lnTo>
                <a:lnTo>
                  <a:pt x="13716" y="103632"/>
                </a:lnTo>
                <a:lnTo>
                  <a:pt x="38100" y="62484"/>
                </a:lnTo>
                <a:lnTo>
                  <a:pt x="74676" y="28956"/>
                </a:lnTo>
                <a:lnTo>
                  <a:pt x="118872" y="7619"/>
                </a:lnTo>
                <a:lnTo>
                  <a:pt x="169164" y="0"/>
                </a:lnTo>
                <a:lnTo>
                  <a:pt x="204216" y="3048"/>
                </a:lnTo>
                <a:lnTo>
                  <a:pt x="219456" y="7619"/>
                </a:lnTo>
                <a:lnTo>
                  <a:pt x="227838" y="10668"/>
                </a:lnTo>
                <a:lnTo>
                  <a:pt x="170688" y="10668"/>
                </a:lnTo>
                <a:lnTo>
                  <a:pt x="138684" y="13716"/>
                </a:lnTo>
                <a:lnTo>
                  <a:pt x="80772" y="38100"/>
                </a:lnTo>
                <a:lnTo>
                  <a:pt x="47244" y="68580"/>
                </a:lnTo>
                <a:lnTo>
                  <a:pt x="22860" y="108204"/>
                </a:lnTo>
                <a:lnTo>
                  <a:pt x="10668" y="153924"/>
                </a:lnTo>
                <a:lnTo>
                  <a:pt x="10668" y="185928"/>
                </a:lnTo>
                <a:lnTo>
                  <a:pt x="22860" y="231648"/>
                </a:lnTo>
                <a:lnTo>
                  <a:pt x="47244" y="271272"/>
                </a:lnTo>
                <a:lnTo>
                  <a:pt x="80772" y="301752"/>
                </a:lnTo>
                <a:lnTo>
                  <a:pt x="121920" y="321564"/>
                </a:lnTo>
                <a:lnTo>
                  <a:pt x="153924" y="329184"/>
                </a:lnTo>
                <a:lnTo>
                  <a:pt x="228600" y="329184"/>
                </a:lnTo>
                <a:lnTo>
                  <a:pt x="220980" y="332232"/>
                </a:lnTo>
                <a:lnTo>
                  <a:pt x="204216" y="336804"/>
                </a:lnTo>
                <a:lnTo>
                  <a:pt x="170688" y="339852"/>
                </a:lnTo>
                <a:close/>
              </a:path>
              <a:path w="340359" h="340359">
                <a:moveTo>
                  <a:pt x="228600" y="329184"/>
                </a:moveTo>
                <a:lnTo>
                  <a:pt x="185928" y="329184"/>
                </a:lnTo>
                <a:lnTo>
                  <a:pt x="201168" y="326136"/>
                </a:lnTo>
                <a:lnTo>
                  <a:pt x="231648" y="316992"/>
                </a:lnTo>
                <a:lnTo>
                  <a:pt x="271272" y="292608"/>
                </a:lnTo>
                <a:lnTo>
                  <a:pt x="301752" y="259080"/>
                </a:lnTo>
                <a:lnTo>
                  <a:pt x="321563" y="217932"/>
                </a:lnTo>
                <a:lnTo>
                  <a:pt x="327660" y="185928"/>
                </a:lnTo>
                <a:lnTo>
                  <a:pt x="329184" y="170688"/>
                </a:lnTo>
                <a:lnTo>
                  <a:pt x="316991" y="108204"/>
                </a:lnTo>
                <a:lnTo>
                  <a:pt x="292607" y="68580"/>
                </a:lnTo>
                <a:lnTo>
                  <a:pt x="259080" y="38100"/>
                </a:lnTo>
                <a:lnTo>
                  <a:pt x="217931" y="18288"/>
                </a:lnTo>
                <a:lnTo>
                  <a:pt x="170688" y="10668"/>
                </a:lnTo>
                <a:lnTo>
                  <a:pt x="227838" y="10668"/>
                </a:lnTo>
                <a:lnTo>
                  <a:pt x="236219" y="13716"/>
                </a:lnTo>
                <a:lnTo>
                  <a:pt x="249936" y="21336"/>
                </a:lnTo>
                <a:lnTo>
                  <a:pt x="265176" y="28956"/>
                </a:lnTo>
                <a:lnTo>
                  <a:pt x="310895" y="74676"/>
                </a:lnTo>
                <a:lnTo>
                  <a:pt x="332232" y="118872"/>
                </a:lnTo>
                <a:lnTo>
                  <a:pt x="339852" y="169164"/>
                </a:lnTo>
                <a:lnTo>
                  <a:pt x="338455" y="185928"/>
                </a:lnTo>
                <a:lnTo>
                  <a:pt x="326136" y="236220"/>
                </a:lnTo>
                <a:lnTo>
                  <a:pt x="289560" y="289560"/>
                </a:lnTo>
                <a:lnTo>
                  <a:pt x="251460" y="318516"/>
                </a:lnTo>
                <a:lnTo>
                  <a:pt x="236219" y="326136"/>
                </a:lnTo>
                <a:lnTo>
                  <a:pt x="228600" y="3291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74211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1555" y="6190488"/>
            <a:ext cx="387095" cy="38709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47" y="1057655"/>
            <a:ext cx="10055860" cy="5659120"/>
          </a:xfrm>
          <a:custGeom>
            <a:avLst/>
            <a:gdLst/>
            <a:ahLst/>
            <a:cxnLst/>
            <a:rect l="l" t="t" r="r" b="b"/>
            <a:pathLst>
              <a:path w="10055860" h="5659120">
                <a:moveTo>
                  <a:pt x="10055352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5352" y="0"/>
                </a:lnTo>
                <a:lnTo>
                  <a:pt x="10055352" y="5658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679" y="2436876"/>
            <a:ext cx="2897123" cy="289864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18031" y="2586227"/>
            <a:ext cx="2601595" cy="2590800"/>
          </a:xfrm>
          <a:custGeom>
            <a:avLst/>
            <a:gdLst/>
            <a:ahLst/>
            <a:cxnLst/>
            <a:rect l="l" t="t" r="r" b="b"/>
            <a:pathLst>
              <a:path w="2601595" h="2590800">
                <a:moveTo>
                  <a:pt x="1563624" y="25400"/>
                </a:moveTo>
                <a:lnTo>
                  <a:pt x="1432560" y="25400"/>
                </a:lnTo>
                <a:lnTo>
                  <a:pt x="1400556" y="12700"/>
                </a:lnTo>
                <a:lnTo>
                  <a:pt x="1103376" y="12700"/>
                </a:lnTo>
                <a:lnTo>
                  <a:pt x="1167384" y="0"/>
                </a:lnTo>
                <a:lnTo>
                  <a:pt x="1467611" y="0"/>
                </a:lnTo>
                <a:lnTo>
                  <a:pt x="1531620" y="12700"/>
                </a:lnTo>
                <a:lnTo>
                  <a:pt x="1563624" y="25400"/>
                </a:lnTo>
                <a:close/>
              </a:path>
              <a:path w="2601595" h="2590800">
                <a:moveTo>
                  <a:pt x="1074419" y="38100"/>
                </a:moveTo>
                <a:lnTo>
                  <a:pt x="975360" y="38100"/>
                </a:lnTo>
                <a:lnTo>
                  <a:pt x="1039368" y="25400"/>
                </a:lnTo>
                <a:lnTo>
                  <a:pt x="1069848" y="12700"/>
                </a:lnTo>
                <a:lnTo>
                  <a:pt x="1202436" y="12700"/>
                </a:lnTo>
                <a:lnTo>
                  <a:pt x="1170432" y="25400"/>
                </a:lnTo>
                <a:lnTo>
                  <a:pt x="1106423" y="25400"/>
                </a:lnTo>
                <a:lnTo>
                  <a:pt x="1074419" y="38100"/>
                </a:lnTo>
                <a:close/>
              </a:path>
              <a:path w="2601595" h="2590800">
                <a:moveTo>
                  <a:pt x="1626108" y="38100"/>
                </a:moveTo>
                <a:lnTo>
                  <a:pt x="1528571" y="38100"/>
                </a:lnTo>
                <a:lnTo>
                  <a:pt x="1496568" y="25400"/>
                </a:lnTo>
                <a:lnTo>
                  <a:pt x="1595628" y="25400"/>
                </a:lnTo>
                <a:lnTo>
                  <a:pt x="1626108" y="38100"/>
                </a:lnTo>
                <a:close/>
              </a:path>
              <a:path w="2601595" h="2590800">
                <a:moveTo>
                  <a:pt x="0" y="1295400"/>
                </a:moveTo>
                <a:lnTo>
                  <a:pt x="0" y="1257300"/>
                </a:lnTo>
                <a:lnTo>
                  <a:pt x="1524" y="1231900"/>
                </a:lnTo>
                <a:lnTo>
                  <a:pt x="4572" y="1193800"/>
                </a:lnTo>
                <a:lnTo>
                  <a:pt x="7620" y="1168400"/>
                </a:lnTo>
                <a:lnTo>
                  <a:pt x="10668" y="1130300"/>
                </a:lnTo>
                <a:lnTo>
                  <a:pt x="15240" y="1092200"/>
                </a:lnTo>
                <a:lnTo>
                  <a:pt x="21336" y="1066800"/>
                </a:lnTo>
                <a:lnTo>
                  <a:pt x="25908" y="1028700"/>
                </a:lnTo>
                <a:lnTo>
                  <a:pt x="41148" y="965200"/>
                </a:lnTo>
                <a:lnTo>
                  <a:pt x="68580" y="876300"/>
                </a:lnTo>
                <a:lnTo>
                  <a:pt x="79248" y="850900"/>
                </a:lnTo>
                <a:lnTo>
                  <a:pt x="89916" y="812800"/>
                </a:lnTo>
                <a:lnTo>
                  <a:pt x="102108" y="787400"/>
                </a:lnTo>
                <a:lnTo>
                  <a:pt x="115824" y="762000"/>
                </a:lnTo>
                <a:lnTo>
                  <a:pt x="128016" y="736600"/>
                </a:lnTo>
                <a:lnTo>
                  <a:pt x="143256" y="698500"/>
                </a:lnTo>
                <a:lnTo>
                  <a:pt x="172212" y="647700"/>
                </a:lnTo>
                <a:lnTo>
                  <a:pt x="222504" y="571500"/>
                </a:lnTo>
                <a:lnTo>
                  <a:pt x="277368" y="495300"/>
                </a:lnTo>
                <a:lnTo>
                  <a:pt x="338327" y="419100"/>
                </a:lnTo>
                <a:lnTo>
                  <a:pt x="381000" y="381000"/>
                </a:lnTo>
                <a:lnTo>
                  <a:pt x="426719" y="330200"/>
                </a:lnTo>
                <a:lnTo>
                  <a:pt x="473964" y="292100"/>
                </a:lnTo>
                <a:lnTo>
                  <a:pt x="498348" y="266700"/>
                </a:lnTo>
                <a:lnTo>
                  <a:pt x="522731" y="254000"/>
                </a:lnTo>
                <a:lnTo>
                  <a:pt x="548640" y="228600"/>
                </a:lnTo>
                <a:lnTo>
                  <a:pt x="573023" y="215900"/>
                </a:lnTo>
                <a:lnTo>
                  <a:pt x="600456" y="203200"/>
                </a:lnTo>
                <a:lnTo>
                  <a:pt x="626364" y="177800"/>
                </a:lnTo>
                <a:lnTo>
                  <a:pt x="708660" y="139700"/>
                </a:lnTo>
                <a:lnTo>
                  <a:pt x="737616" y="127000"/>
                </a:lnTo>
                <a:lnTo>
                  <a:pt x="765048" y="114300"/>
                </a:lnTo>
                <a:lnTo>
                  <a:pt x="794004" y="101600"/>
                </a:lnTo>
                <a:lnTo>
                  <a:pt x="824484" y="88900"/>
                </a:lnTo>
                <a:lnTo>
                  <a:pt x="853440" y="76200"/>
                </a:lnTo>
                <a:lnTo>
                  <a:pt x="944880" y="38100"/>
                </a:lnTo>
                <a:lnTo>
                  <a:pt x="1043940" y="38100"/>
                </a:lnTo>
                <a:lnTo>
                  <a:pt x="1011936" y="50800"/>
                </a:lnTo>
                <a:lnTo>
                  <a:pt x="981456" y="50800"/>
                </a:lnTo>
                <a:lnTo>
                  <a:pt x="920496" y="76200"/>
                </a:lnTo>
                <a:lnTo>
                  <a:pt x="890016" y="76200"/>
                </a:lnTo>
                <a:lnTo>
                  <a:pt x="774192" y="127000"/>
                </a:lnTo>
                <a:lnTo>
                  <a:pt x="691896" y="165100"/>
                </a:lnTo>
                <a:lnTo>
                  <a:pt x="637031" y="203200"/>
                </a:lnTo>
                <a:lnTo>
                  <a:pt x="585216" y="228600"/>
                </a:lnTo>
                <a:lnTo>
                  <a:pt x="560831" y="254000"/>
                </a:lnTo>
                <a:lnTo>
                  <a:pt x="534923" y="266700"/>
                </a:lnTo>
                <a:lnTo>
                  <a:pt x="510540" y="292100"/>
                </a:lnTo>
                <a:lnTo>
                  <a:pt x="487680" y="304800"/>
                </a:lnTo>
                <a:lnTo>
                  <a:pt x="440435" y="342900"/>
                </a:lnTo>
                <a:lnTo>
                  <a:pt x="396240" y="393700"/>
                </a:lnTo>
                <a:lnTo>
                  <a:pt x="353568" y="431800"/>
                </a:lnTo>
                <a:lnTo>
                  <a:pt x="294131" y="508000"/>
                </a:lnTo>
                <a:lnTo>
                  <a:pt x="239268" y="584200"/>
                </a:lnTo>
                <a:lnTo>
                  <a:pt x="222504" y="609600"/>
                </a:lnTo>
                <a:lnTo>
                  <a:pt x="207264" y="635000"/>
                </a:lnTo>
                <a:lnTo>
                  <a:pt x="190500" y="660400"/>
                </a:lnTo>
                <a:lnTo>
                  <a:pt x="134112" y="762000"/>
                </a:lnTo>
                <a:lnTo>
                  <a:pt x="109728" y="825500"/>
                </a:lnTo>
                <a:lnTo>
                  <a:pt x="88392" y="889000"/>
                </a:lnTo>
                <a:lnTo>
                  <a:pt x="60960" y="977900"/>
                </a:lnTo>
                <a:lnTo>
                  <a:pt x="47243" y="1041400"/>
                </a:lnTo>
                <a:lnTo>
                  <a:pt x="41148" y="1066800"/>
                </a:lnTo>
                <a:lnTo>
                  <a:pt x="27432" y="1168400"/>
                </a:lnTo>
                <a:lnTo>
                  <a:pt x="24384" y="1193800"/>
                </a:lnTo>
                <a:lnTo>
                  <a:pt x="22860" y="1231900"/>
                </a:lnTo>
                <a:lnTo>
                  <a:pt x="21336" y="1257300"/>
                </a:lnTo>
                <a:lnTo>
                  <a:pt x="21336" y="1282700"/>
                </a:lnTo>
                <a:lnTo>
                  <a:pt x="4572" y="1282700"/>
                </a:lnTo>
                <a:lnTo>
                  <a:pt x="0" y="1295400"/>
                </a:lnTo>
                <a:close/>
              </a:path>
              <a:path w="2601595" h="2590800">
                <a:moveTo>
                  <a:pt x="1658111" y="2552700"/>
                </a:moveTo>
                <a:lnTo>
                  <a:pt x="1559052" y="2552700"/>
                </a:lnTo>
                <a:lnTo>
                  <a:pt x="1589532" y="2540000"/>
                </a:lnTo>
                <a:lnTo>
                  <a:pt x="1621536" y="2540000"/>
                </a:lnTo>
                <a:lnTo>
                  <a:pt x="1652016" y="2527300"/>
                </a:lnTo>
                <a:lnTo>
                  <a:pt x="1680971" y="2514600"/>
                </a:lnTo>
                <a:lnTo>
                  <a:pt x="1711452" y="2514600"/>
                </a:lnTo>
                <a:lnTo>
                  <a:pt x="1741932" y="2501900"/>
                </a:lnTo>
                <a:lnTo>
                  <a:pt x="1799844" y="2476500"/>
                </a:lnTo>
                <a:lnTo>
                  <a:pt x="1827276" y="2463800"/>
                </a:lnTo>
                <a:lnTo>
                  <a:pt x="1856232" y="2451100"/>
                </a:lnTo>
                <a:lnTo>
                  <a:pt x="1883664" y="2438400"/>
                </a:lnTo>
                <a:lnTo>
                  <a:pt x="1938528" y="2400300"/>
                </a:lnTo>
                <a:lnTo>
                  <a:pt x="1964436" y="2387600"/>
                </a:lnTo>
                <a:lnTo>
                  <a:pt x="1991868" y="2374900"/>
                </a:lnTo>
                <a:lnTo>
                  <a:pt x="2016252" y="2362200"/>
                </a:lnTo>
                <a:lnTo>
                  <a:pt x="2042160" y="2336800"/>
                </a:lnTo>
                <a:lnTo>
                  <a:pt x="2090928" y="2298700"/>
                </a:lnTo>
                <a:lnTo>
                  <a:pt x="2115312" y="2286000"/>
                </a:lnTo>
                <a:lnTo>
                  <a:pt x="2162556" y="2247900"/>
                </a:lnTo>
                <a:lnTo>
                  <a:pt x="2206752" y="2197100"/>
                </a:lnTo>
                <a:lnTo>
                  <a:pt x="2249424" y="2159000"/>
                </a:lnTo>
                <a:lnTo>
                  <a:pt x="2308860" y="2082800"/>
                </a:lnTo>
                <a:lnTo>
                  <a:pt x="2345436" y="2032000"/>
                </a:lnTo>
                <a:lnTo>
                  <a:pt x="2412492" y="1930400"/>
                </a:lnTo>
                <a:lnTo>
                  <a:pt x="2426208" y="1905000"/>
                </a:lnTo>
                <a:lnTo>
                  <a:pt x="2441448" y="1879600"/>
                </a:lnTo>
                <a:lnTo>
                  <a:pt x="2468879" y="1828800"/>
                </a:lnTo>
                <a:lnTo>
                  <a:pt x="2493264" y="1765300"/>
                </a:lnTo>
                <a:lnTo>
                  <a:pt x="2503932" y="1739900"/>
                </a:lnTo>
                <a:lnTo>
                  <a:pt x="2514600" y="1701800"/>
                </a:lnTo>
                <a:lnTo>
                  <a:pt x="2532887" y="1651000"/>
                </a:lnTo>
                <a:lnTo>
                  <a:pt x="2548128" y="1587500"/>
                </a:lnTo>
                <a:lnTo>
                  <a:pt x="2555748" y="1549400"/>
                </a:lnTo>
                <a:lnTo>
                  <a:pt x="2561844" y="1524000"/>
                </a:lnTo>
                <a:lnTo>
                  <a:pt x="2575560" y="1422400"/>
                </a:lnTo>
                <a:lnTo>
                  <a:pt x="2577084" y="1397000"/>
                </a:lnTo>
                <a:lnTo>
                  <a:pt x="2580132" y="1358900"/>
                </a:lnTo>
                <a:lnTo>
                  <a:pt x="2581656" y="1333500"/>
                </a:lnTo>
                <a:lnTo>
                  <a:pt x="2581656" y="1295400"/>
                </a:lnTo>
                <a:lnTo>
                  <a:pt x="2580132" y="1257300"/>
                </a:lnTo>
                <a:lnTo>
                  <a:pt x="2580132" y="1231900"/>
                </a:lnTo>
                <a:lnTo>
                  <a:pt x="2570987" y="1130300"/>
                </a:lnTo>
                <a:lnTo>
                  <a:pt x="2561844" y="1066800"/>
                </a:lnTo>
                <a:lnTo>
                  <a:pt x="2555748" y="1041400"/>
                </a:lnTo>
                <a:lnTo>
                  <a:pt x="2532887" y="939800"/>
                </a:lnTo>
                <a:lnTo>
                  <a:pt x="2514600" y="889000"/>
                </a:lnTo>
                <a:lnTo>
                  <a:pt x="2493264" y="825500"/>
                </a:lnTo>
                <a:lnTo>
                  <a:pt x="2468879" y="762000"/>
                </a:lnTo>
                <a:lnTo>
                  <a:pt x="2441448" y="711200"/>
                </a:lnTo>
                <a:lnTo>
                  <a:pt x="2426208" y="685800"/>
                </a:lnTo>
                <a:lnTo>
                  <a:pt x="2412492" y="660400"/>
                </a:lnTo>
                <a:lnTo>
                  <a:pt x="2395728" y="635000"/>
                </a:lnTo>
                <a:lnTo>
                  <a:pt x="2380487" y="609600"/>
                </a:lnTo>
                <a:lnTo>
                  <a:pt x="2362200" y="584200"/>
                </a:lnTo>
                <a:lnTo>
                  <a:pt x="2345436" y="558800"/>
                </a:lnTo>
                <a:lnTo>
                  <a:pt x="2308860" y="508000"/>
                </a:lnTo>
                <a:lnTo>
                  <a:pt x="2249424" y="431800"/>
                </a:lnTo>
                <a:lnTo>
                  <a:pt x="2206752" y="393700"/>
                </a:lnTo>
                <a:lnTo>
                  <a:pt x="2162556" y="342900"/>
                </a:lnTo>
                <a:lnTo>
                  <a:pt x="2115312" y="304800"/>
                </a:lnTo>
                <a:lnTo>
                  <a:pt x="2092452" y="292100"/>
                </a:lnTo>
                <a:lnTo>
                  <a:pt x="2068068" y="266700"/>
                </a:lnTo>
                <a:lnTo>
                  <a:pt x="2042160" y="254000"/>
                </a:lnTo>
                <a:lnTo>
                  <a:pt x="2017776" y="228600"/>
                </a:lnTo>
                <a:lnTo>
                  <a:pt x="1965960" y="203200"/>
                </a:lnTo>
                <a:lnTo>
                  <a:pt x="1911095" y="165100"/>
                </a:lnTo>
                <a:lnTo>
                  <a:pt x="1828800" y="127000"/>
                </a:lnTo>
                <a:lnTo>
                  <a:pt x="1741932" y="88900"/>
                </a:lnTo>
                <a:lnTo>
                  <a:pt x="1711452" y="76200"/>
                </a:lnTo>
                <a:lnTo>
                  <a:pt x="1682495" y="76200"/>
                </a:lnTo>
                <a:lnTo>
                  <a:pt x="1621536" y="50800"/>
                </a:lnTo>
                <a:lnTo>
                  <a:pt x="1591056" y="50800"/>
                </a:lnTo>
                <a:lnTo>
                  <a:pt x="1559052" y="38100"/>
                </a:lnTo>
                <a:lnTo>
                  <a:pt x="1658111" y="38100"/>
                </a:lnTo>
                <a:lnTo>
                  <a:pt x="1719071" y="63500"/>
                </a:lnTo>
                <a:lnTo>
                  <a:pt x="1748028" y="76200"/>
                </a:lnTo>
                <a:lnTo>
                  <a:pt x="1778508" y="88900"/>
                </a:lnTo>
                <a:lnTo>
                  <a:pt x="1865376" y="127000"/>
                </a:lnTo>
                <a:lnTo>
                  <a:pt x="1892808" y="139700"/>
                </a:lnTo>
                <a:lnTo>
                  <a:pt x="1921764" y="152400"/>
                </a:lnTo>
                <a:lnTo>
                  <a:pt x="1976628" y="177800"/>
                </a:lnTo>
                <a:lnTo>
                  <a:pt x="2002536" y="203200"/>
                </a:lnTo>
                <a:lnTo>
                  <a:pt x="2054352" y="228600"/>
                </a:lnTo>
                <a:lnTo>
                  <a:pt x="2080260" y="254000"/>
                </a:lnTo>
                <a:lnTo>
                  <a:pt x="2104644" y="266700"/>
                </a:lnTo>
                <a:lnTo>
                  <a:pt x="2129028" y="292100"/>
                </a:lnTo>
                <a:lnTo>
                  <a:pt x="2176271" y="330200"/>
                </a:lnTo>
                <a:lnTo>
                  <a:pt x="2220468" y="381000"/>
                </a:lnTo>
                <a:lnTo>
                  <a:pt x="2264664" y="419100"/>
                </a:lnTo>
                <a:lnTo>
                  <a:pt x="2305812" y="469900"/>
                </a:lnTo>
                <a:lnTo>
                  <a:pt x="2324100" y="495300"/>
                </a:lnTo>
                <a:lnTo>
                  <a:pt x="2343912" y="520700"/>
                </a:lnTo>
                <a:lnTo>
                  <a:pt x="2380487" y="571500"/>
                </a:lnTo>
                <a:lnTo>
                  <a:pt x="2414016" y="622300"/>
                </a:lnTo>
                <a:lnTo>
                  <a:pt x="2459736" y="698500"/>
                </a:lnTo>
                <a:lnTo>
                  <a:pt x="2487168" y="762000"/>
                </a:lnTo>
                <a:lnTo>
                  <a:pt x="2511552" y="812800"/>
                </a:lnTo>
                <a:lnTo>
                  <a:pt x="2523744" y="850900"/>
                </a:lnTo>
                <a:lnTo>
                  <a:pt x="2534412" y="876300"/>
                </a:lnTo>
                <a:lnTo>
                  <a:pt x="2561844" y="965200"/>
                </a:lnTo>
                <a:lnTo>
                  <a:pt x="2569464" y="1003300"/>
                </a:lnTo>
                <a:lnTo>
                  <a:pt x="2575560" y="1028700"/>
                </a:lnTo>
                <a:lnTo>
                  <a:pt x="2587752" y="1092200"/>
                </a:lnTo>
                <a:lnTo>
                  <a:pt x="2595371" y="1155700"/>
                </a:lnTo>
                <a:lnTo>
                  <a:pt x="2598420" y="1193800"/>
                </a:lnTo>
                <a:lnTo>
                  <a:pt x="2599944" y="1231900"/>
                </a:lnTo>
                <a:lnTo>
                  <a:pt x="2601468" y="1257300"/>
                </a:lnTo>
                <a:lnTo>
                  <a:pt x="2601468" y="1333500"/>
                </a:lnTo>
                <a:lnTo>
                  <a:pt x="2599944" y="1358900"/>
                </a:lnTo>
                <a:lnTo>
                  <a:pt x="2598420" y="1397000"/>
                </a:lnTo>
                <a:lnTo>
                  <a:pt x="2595371" y="1422400"/>
                </a:lnTo>
                <a:lnTo>
                  <a:pt x="2592324" y="1460500"/>
                </a:lnTo>
                <a:lnTo>
                  <a:pt x="2587752" y="1498600"/>
                </a:lnTo>
                <a:lnTo>
                  <a:pt x="2575560" y="1562100"/>
                </a:lnTo>
                <a:lnTo>
                  <a:pt x="2569464" y="1587500"/>
                </a:lnTo>
                <a:lnTo>
                  <a:pt x="2561844" y="1625600"/>
                </a:lnTo>
                <a:lnTo>
                  <a:pt x="2543556" y="1676400"/>
                </a:lnTo>
                <a:lnTo>
                  <a:pt x="2534412" y="1714500"/>
                </a:lnTo>
                <a:lnTo>
                  <a:pt x="2523744" y="1739900"/>
                </a:lnTo>
                <a:lnTo>
                  <a:pt x="2511552" y="1778000"/>
                </a:lnTo>
                <a:lnTo>
                  <a:pt x="2500884" y="1803400"/>
                </a:lnTo>
                <a:lnTo>
                  <a:pt x="2473452" y="1854200"/>
                </a:lnTo>
                <a:lnTo>
                  <a:pt x="2459736" y="1892300"/>
                </a:lnTo>
                <a:lnTo>
                  <a:pt x="2430779" y="1943100"/>
                </a:lnTo>
                <a:lnTo>
                  <a:pt x="2380487" y="2019300"/>
                </a:lnTo>
                <a:lnTo>
                  <a:pt x="2325624" y="2095500"/>
                </a:lnTo>
                <a:lnTo>
                  <a:pt x="2264664" y="2171700"/>
                </a:lnTo>
                <a:lnTo>
                  <a:pt x="2221992" y="2209800"/>
                </a:lnTo>
                <a:lnTo>
                  <a:pt x="2176271" y="2260600"/>
                </a:lnTo>
                <a:lnTo>
                  <a:pt x="2129028" y="2298700"/>
                </a:lnTo>
                <a:lnTo>
                  <a:pt x="2080260" y="2336800"/>
                </a:lnTo>
                <a:lnTo>
                  <a:pt x="1976628" y="2413000"/>
                </a:lnTo>
                <a:lnTo>
                  <a:pt x="1894332" y="2451100"/>
                </a:lnTo>
                <a:lnTo>
                  <a:pt x="1778508" y="2501900"/>
                </a:lnTo>
                <a:lnTo>
                  <a:pt x="1748028" y="2514600"/>
                </a:lnTo>
                <a:lnTo>
                  <a:pt x="1719071" y="2527300"/>
                </a:lnTo>
                <a:lnTo>
                  <a:pt x="1658111" y="2552700"/>
                </a:lnTo>
                <a:close/>
              </a:path>
              <a:path w="2601595" h="2590800">
                <a:moveTo>
                  <a:pt x="16764" y="1308100"/>
                </a:moveTo>
                <a:lnTo>
                  <a:pt x="4572" y="1308100"/>
                </a:lnTo>
                <a:lnTo>
                  <a:pt x="0" y="1295400"/>
                </a:lnTo>
                <a:lnTo>
                  <a:pt x="4572" y="1282700"/>
                </a:lnTo>
                <a:lnTo>
                  <a:pt x="16764" y="1282700"/>
                </a:lnTo>
                <a:lnTo>
                  <a:pt x="21336" y="1295400"/>
                </a:lnTo>
                <a:lnTo>
                  <a:pt x="16764" y="1308100"/>
                </a:lnTo>
                <a:close/>
              </a:path>
              <a:path w="2601595" h="2590800">
                <a:moveTo>
                  <a:pt x="21336" y="1295400"/>
                </a:moveTo>
                <a:lnTo>
                  <a:pt x="16764" y="1282700"/>
                </a:lnTo>
                <a:lnTo>
                  <a:pt x="21336" y="1282700"/>
                </a:lnTo>
                <a:lnTo>
                  <a:pt x="21336" y="1295400"/>
                </a:lnTo>
                <a:close/>
              </a:path>
              <a:path w="2601595" h="2590800">
                <a:moveTo>
                  <a:pt x="1043940" y="2552700"/>
                </a:moveTo>
                <a:lnTo>
                  <a:pt x="944880" y="2552700"/>
                </a:lnTo>
                <a:lnTo>
                  <a:pt x="853440" y="2514600"/>
                </a:lnTo>
                <a:lnTo>
                  <a:pt x="708660" y="2451100"/>
                </a:lnTo>
                <a:lnTo>
                  <a:pt x="626364" y="2413000"/>
                </a:lnTo>
                <a:lnTo>
                  <a:pt x="522731" y="2336800"/>
                </a:lnTo>
                <a:lnTo>
                  <a:pt x="498348" y="2324100"/>
                </a:lnTo>
                <a:lnTo>
                  <a:pt x="473964" y="2298700"/>
                </a:lnTo>
                <a:lnTo>
                  <a:pt x="426719" y="2260600"/>
                </a:lnTo>
                <a:lnTo>
                  <a:pt x="381000" y="2209800"/>
                </a:lnTo>
                <a:lnTo>
                  <a:pt x="338327" y="2171700"/>
                </a:lnTo>
                <a:lnTo>
                  <a:pt x="297180" y="2120900"/>
                </a:lnTo>
                <a:lnTo>
                  <a:pt x="222504" y="2019300"/>
                </a:lnTo>
                <a:lnTo>
                  <a:pt x="172212" y="1943100"/>
                </a:lnTo>
                <a:lnTo>
                  <a:pt x="143256" y="1892300"/>
                </a:lnTo>
                <a:lnTo>
                  <a:pt x="128016" y="1854200"/>
                </a:lnTo>
                <a:lnTo>
                  <a:pt x="115824" y="1828800"/>
                </a:lnTo>
                <a:lnTo>
                  <a:pt x="102108" y="1803400"/>
                </a:lnTo>
                <a:lnTo>
                  <a:pt x="89916" y="1778000"/>
                </a:lnTo>
                <a:lnTo>
                  <a:pt x="79248" y="1739900"/>
                </a:lnTo>
                <a:lnTo>
                  <a:pt x="68580" y="1714500"/>
                </a:lnTo>
                <a:lnTo>
                  <a:pt x="59436" y="1676400"/>
                </a:lnTo>
                <a:lnTo>
                  <a:pt x="41148" y="1625600"/>
                </a:lnTo>
                <a:lnTo>
                  <a:pt x="33528" y="1587500"/>
                </a:lnTo>
                <a:lnTo>
                  <a:pt x="19812" y="1524000"/>
                </a:lnTo>
                <a:lnTo>
                  <a:pt x="10668" y="1460500"/>
                </a:lnTo>
                <a:lnTo>
                  <a:pt x="7620" y="1422400"/>
                </a:lnTo>
                <a:lnTo>
                  <a:pt x="4572" y="1397000"/>
                </a:lnTo>
                <a:lnTo>
                  <a:pt x="1524" y="1358900"/>
                </a:lnTo>
                <a:lnTo>
                  <a:pt x="0" y="1333500"/>
                </a:lnTo>
                <a:lnTo>
                  <a:pt x="0" y="1295400"/>
                </a:lnTo>
                <a:lnTo>
                  <a:pt x="4572" y="1308100"/>
                </a:lnTo>
                <a:lnTo>
                  <a:pt x="21336" y="1308100"/>
                </a:lnTo>
                <a:lnTo>
                  <a:pt x="21336" y="1333500"/>
                </a:lnTo>
                <a:lnTo>
                  <a:pt x="22860" y="1358900"/>
                </a:lnTo>
                <a:lnTo>
                  <a:pt x="24384" y="1397000"/>
                </a:lnTo>
                <a:lnTo>
                  <a:pt x="27432" y="1422400"/>
                </a:lnTo>
                <a:lnTo>
                  <a:pt x="41148" y="1524000"/>
                </a:lnTo>
                <a:lnTo>
                  <a:pt x="47243" y="1549400"/>
                </a:lnTo>
                <a:lnTo>
                  <a:pt x="53340" y="1587500"/>
                </a:lnTo>
                <a:lnTo>
                  <a:pt x="60960" y="1612900"/>
                </a:lnTo>
                <a:lnTo>
                  <a:pt x="88392" y="1701800"/>
                </a:lnTo>
                <a:lnTo>
                  <a:pt x="99060" y="1739900"/>
                </a:lnTo>
                <a:lnTo>
                  <a:pt x="109728" y="1765300"/>
                </a:lnTo>
                <a:lnTo>
                  <a:pt x="134112" y="1816100"/>
                </a:lnTo>
                <a:lnTo>
                  <a:pt x="147828" y="1854200"/>
                </a:lnTo>
                <a:lnTo>
                  <a:pt x="175260" y="1905000"/>
                </a:lnTo>
                <a:lnTo>
                  <a:pt x="190500" y="1930400"/>
                </a:lnTo>
                <a:lnTo>
                  <a:pt x="207264" y="1955800"/>
                </a:lnTo>
                <a:lnTo>
                  <a:pt x="222504" y="1981200"/>
                </a:lnTo>
                <a:lnTo>
                  <a:pt x="239268" y="2006600"/>
                </a:lnTo>
                <a:lnTo>
                  <a:pt x="294131" y="2082800"/>
                </a:lnTo>
                <a:lnTo>
                  <a:pt x="353568" y="2159000"/>
                </a:lnTo>
                <a:lnTo>
                  <a:pt x="396240" y="2197100"/>
                </a:lnTo>
                <a:lnTo>
                  <a:pt x="440435" y="2247900"/>
                </a:lnTo>
                <a:lnTo>
                  <a:pt x="487680" y="2286000"/>
                </a:lnTo>
                <a:lnTo>
                  <a:pt x="510540" y="2298700"/>
                </a:lnTo>
                <a:lnTo>
                  <a:pt x="534923" y="2324100"/>
                </a:lnTo>
                <a:lnTo>
                  <a:pt x="560831" y="2336800"/>
                </a:lnTo>
                <a:lnTo>
                  <a:pt x="585216" y="2362200"/>
                </a:lnTo>
                <a:lnTo>
                  <a:pt x="637031" y="2387600"/>
                </a:lnTo>
                <a:lnTo>
                  <a:pt x="664464" y="2400300"/>
                </a:lnTo>
                <a:lnTo>
                  <a:pt x="690372" y="2425700"/>
                </a:lnTo>
                <a:lnTo>
                  <a:pt x="717804" y="2438400"/>
                </a:lnTo>
                <a:lnTo>
                  <a:pt x="746760" y="2451100"/>
                </a:lnTo>
                <a:lnTo>
                  <a:pt x="774192" y="2463800"/>
                </a:lnTo>
                <a:lnTo>
                  <a:pt x="890016" y="2514600"/>
                </a:lnTo>
                <a:lnTo>
                  <a:pt x="1011936" y="2540000"/>
                </a:lnTo>
                <a:lnTo>
                  <a:pt x="1043940" y="2552700"/>
                </a:lnTo>
                <a:close/>
              </a:path>
              <a:path w="2601595" h="2590800">
                <a:moveTo>
                  <a:pt x="21336" y="1308100"/>
                </a:moveTo>
                <a:lnTo>
                  <a:pt x="16764" y="1308100"/>
                </a:lnTo>
                <a:lnTo>
                  <a:pt x="21336" y="1295400"/>
                </a:lnTo>
                <a:lnTo>
                  <a:pt x="21336" y="1308100"/>
                </a:lnTo>
                <a:close/>
              </a:path>
              <a:path w="2601595" h="2590800">
                <a:moveTo>
                  <a:pt x="1467611" y="2590800"/>
                </a:moveTo>
                <a:lnTo>
                  <a:pt x="1135380" y="2590800"/>
                </a:lnTo>
                <a:lnTo>
                  <a:pt x="1103376" y="2578100"/>
                </a:lnTo>
                <a:lnTo>
                  <a:pt x="1007364" y="2565400"/>
                </a:lnTo>
                <a:lnTo>
                  <a:pt x="976884" y="2552700"/>
                </a:lnTo>
                <a:lnTo>
                  <a:pt x="1074419" y="2552700"/>
                </a:lnTo>
                <a:lnTo>
                  <a:pt x="1138428" y="2565400"/>
                </a:lnTo>
                <a:lnTo>
                  <a:pt x="1202436" y="2565400"/>
                </a:lnTo>
                <a:lnTo>
                  <a:pt x="1235964" y="2578100"/>
                </a:lnTo>
                <a:lnTo>
                  <a:pt x="1499616" y="2578100"/>
                </a:lnTo>
                <a:lnTo>
                  <a:pt x="1467611" y="2590800"/>
                </a:lnTo>
                <a:close/>
              </a:path>
              <a:path w="2601595" h="2590800">
                <a:moveTo>
                  <a:pt x="1595628" y="2565400"/>
                </a:moveTo>
                <a:lnTo>
                  <a:pt x="1496568" y="2565400"/>
                </a:lnTo>
                <a:lnTo>
                  <a:pt x="1527048" y="2552700"/>
                </a:lnTo>
                <a:lnTo>
                  <a:pt x="1626108" y="2552700"/>
                </a:lnTo>
                <a:lnTo>
                  <a:pt x="1595628" y="2565400"/>
                </a:lnTo>
                <a:close/>
              </a:path>
              <a:path w="2601595" h="2590800">
                <a:moveTo>
                  <a:pt x="1499616" y="2578100"/>
                </a:moveTo>
                <a:lnTo>
                  <a:pt x="1367028" y="2578100"/>
                </a:lnTo>
                <a:lnTo>
                  <a:pt x="1399032" y="2565400"/>
                </a:lnTo>
                <a:lnTo>
                  <a:pt x="1563624" y="2565400"/>
                </a:lnTo>
                <a:lnTo>
                  <a:pt x="1499616" y="257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74211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74211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1555" y="6190488"/>
            <a:ext cx="387095" cy="3870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7491" y="1713876"/>
            <a:ext cx="3540125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74211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6209" y="1696973"/>
            <a:ext cx="9210040" cy="488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5904" y="2162555"/>
            <a:ext cx="8442960" cy="3147060"/>
            <a:chOff x="755904" y="2162555"/>
            <a:chExt cx="8442960" cy="31470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04" y="2162555"/>
              <a:ext cx="8442960" cy="76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" y="2275332"/>
              <a:ext cx="8442960" cy="303428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1057655"/>
            <a:ext cx="10057130" cy="5659120"/>
            <a:chOff x="0" y="1057655"/>
            <a:chExt cx="10057130" cy="56591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1555" y="6190488"/>
              <a:ext cx="387095" cy="3870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057655"/>
              <a:ext cx="10057130" cy="5659120"/>
            </a:xfrm>
            <a:custGeom>
              <a:avLst/>
              <a:gdLst/>
              <a:ahLst/>
              <a:cxnLst/>
              <a:rect l="l" t="t" r="r" b="b"/>
              <a:pathLst>
                <a:path w="10057130" h="5659120">
                  <a:moveTo>
                    <a:pt x="10056875" y="5658611"/>
                  </a:moveTo>
                  <a:lnTo>
                    <a:pt x="0" y="5658611"/>
                  </a:lnTo>
                  <a:lnTo>
                    <a:pt x="0" y="0"/>
                  </a:lnTo>
                  <a:lnTo>
                    <a:pt x="10056875" y="0"/>
                  </a:lnTo>
                  <a:lnTo>
                    <a:pt x="10056875" y="5658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89002" y="1540263"/>
            <a:ext cx="2907030" cy="12325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900" spc="-1445" dirty="0">
                <a:solidFill>
                  <a:srgbClr val="BF0000"/>
                </a:solidFill>
              </a:rPr>
              <a:t>GROFERS</a:t>
            </a:r>
            <a:endParaRPr sz="7900"/>
          </a:p>
        </p:txBody>
      </p:sp>
      <p:grpSp>
        <p:nvGrpSpPr>
          <p:cNvPr id="9" name="object 9"/>
          <p:cNvGrpSpPr/>
          <p:nvPr/>
        </p:nvGrpSpPr>
        <p:grpSpPr>
          <a:xfrm>
            <a:off x="0" y="1385316"/>
            <a:ext cx="9789160" cy="5331460"/>
            <a:chOff x="0" y="1385316"/>
            <a:chExt cx="9789160" cy="533146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394967"/>
              <a:ext cx="5038344" cy="532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85316"/>
              <a:ext cx="5042916" cy="53309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1555" y="6190487"/>
              <a:ext cx="387095" cy="3870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25940" y="6216395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59">
                  <a:moveTo>
                    <a:pt x="170688" y="339852"/>
                  </a:moveTo>
                  <a:lnTo>
                    <a:pt x="118872" y="332232"/>
                  </a:lnTo>
                  <a:lnTo>
                    <a:pt x="74676" y="310896"/>
                  </a:lnTo>
                  <a:lnTo>
                    <a:pt x="39624" y="278892"/>
                  </a:lnTo>
                  <a:lnTo>
                    <a:pt x="13716" y="236220"/>
                  </a:lnTo>
                  <a:lnTo>
                    <a:pt x="0" y="170688"/>
                  </a:lnTo>
                  <a:lnTo>
                    <a:pt x="1397" y="153924"/>
                  </a:lnTo>
                  <a:lnTo>
                    <a:pt x="13716" y="103632"/>
                  </a:lnTo>
                  <a:lnTo>
                    <a:pt x="38100" y="62484"/>
                  </a:lnTo>
                  <a:lnTo>
                    <a:pt x="74676" y="28956"/>
                  </a:lnTo>
                  <a:lnTo>
                    <a:pt x="118872" y="7619"/>
                  </a:lnTo>
                  <a:lnTo>
                    <a:pt x="169164" y="0"/>
                  </a:lnTo>
                  <a:lnTo>
                    <a:pt x="204216" y="3048"/>
                  </a:lnTo>
                  <a:lnTo>
                    <a:pt x="219456" y="7619"/>
                  </a:lnTo>
                  <a:lnTo>
                    <a:pt x="227838" y="10668"/>
                  </a:lnTo>
                  <a:lnTo>
                    <a:pt x="170688" y="10668"/>
                  </a:lnTo>
                  <a:lnTo>
                    <a:pt x="138684" y="13716"/>
                  </a:lnTo>
                  <a:lnTo>
                    <a:pt x="80772" y="38100"/>
                  </a:lnTo>
                  <a:lnTo>
                    <a:pt x="47244" y="68580"/>
                  </a:lnTo>
                  <a:lnTo>
                    <a:pt x="22860" y="108204"/>
                  </a:lnTo>
                  <a:lnTo>
                    <a:pt x="10668" y="153924"/>
                  </a:lnTo>
                  <a:lnTo>
                    <a:pt x="10668" y="185928"/>
                  </a:lnTo>
                  <a:lnTo>
                    <a:pt x="22860" y="231648"/>
                  </a:lnTo>
                  <a:lnTo>
                    <a:pt x="47244" y="271272"/>
                  </a:lnTo>
                  <a:lnTo>
                    <a:pt x="80772" y="301752"/>
                  </a:lnTo>
                  <a:lnTo>
                    <a:pt x="121920" y="321564"/>
                  </a:lnTo>
                  <a:lnTo>
                    <a:pt x="153924" y="329184"/>
                  </a:lnTo>
                  <a:lnTo>
                    <a:pt x="228600" y="329184"/>
                  </a:lnTo>
                  <a:lnTo>
                    <a:pt x="220980" y="332232"/>
                  </a:lnTo>
                  <a:lnTo>
                    <a:pt x="204216" y="336804"/>
                  </a:lnTo>
                  <a:lnTo>
                    <a:pt x="170688" y="339852"/>
                  </a:lnTo>
                  <a:close/>
                </a:path>
                <a:path w="340359" h="340359">
                  <a:moveTo>
                    <a:pt x="228600" y="329184"/>
                  </a:moveTo>
                  <a:lnTo>
                    <a:pt x="185928" y="329184"/>
                  </a:lnTo>
                  <a:lnTo>
                    <a:pt x="201168" y="326136"/>
                  </a:lnTo>
                  <a:lnTo>
                    <a:pt x="231648" y="316992"/>
                  </a:lnTo>
                  <a:lnTo>
                    <a:pt x="271272" y="292608"/>
                  </a:lnTo>
                  <a:lnTo>
                    <a:pt x="301752" y="259080"/>
                  </a:lnTo>
                  <a:lnTo>
                    <a:pt x="321563" y="217932"/>
                  </a:lnTo>
                  <a:lnTo>
                    <a:pt x="327660" y="185928"/>
                  </a:lnTo>
                  <a:lnTo>
                    <a:pt x="329184" y="170688"/>
                  </a:lnTo>
                  <a:lnTo>
                    <a:pt x="316991" y="108204"/>
                  </a:lnTo>
                  <a:lnTo>
                    <a:pt x="292607" y="68580"/>
                  </a:lnTo>
                  <a:lnTo>
                    <a:pt x="259080" y="38100"/>
                  </a:lnTo>
                  <a:lnTo>
                    <a:pt x="217931" y="18288"/>
                  </a:lnTo>
                  <a:lnTo>
                    <a:pt x="170688" y="10668"/>
                  </a:lnTo>
                  <a:lnTo>
                    <a:pt x="227838" y="10668"/>
                  </a:lnTo>
                  <a:lnTo>
                    <a:pt x="236219" y="13716"/>
                  </a:lnTo>
                  <a:lnTo>
                    <a:pt x="249936" y="21336"/>
                  </a:lnTo>
                  <a:lnTo>
                    <a:pt x="265176" y="28956"/>
                  </a:lnTo>
                  <a:lnTo>
                    <a:pt x="310895" y="74676"/>
                  </a:lnTo>
                  <a:lnTo>
                    <a:pt x="332232" y="118872"/>
                  </a:lnTo>
                  <a:lnTo>
                    <a:pt x="339852" y="169164"/>
                  </a:lnTo>
                  <a:lnTo>
                    <a:pt x="338455" y="185928"/>
                  </a:lnTo>
                  <a:lnTo>
                    <a:pt x="326136" y="236220"/>
                  </a:lnTo>
                  <a:lnTo>
                    <a:pt x="289560" y="289560"/>
                  </a:lnTo>
                  <a:lnTo>
                    <a:pt x="251460" y="318516"/>
                  </a:lnTo>
                  <a:lnTo>
                    <a:pt x="236219" y="326136"/>
                  </a:lnTo>
                  <a:lnTo>
                    <a:pt x="228600" y="32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6095" y="3534168"/>
              <a:ext cx="4016375" cy="2223770"/>
            </a:xfrm>
            <a:custGeom>
              <a:avLst/>
              <a:gdLst/>
              <a:ahLst/>
              <a:cxnLst/>
              <a:rect l="l" t="t" r="r" b="b"/>
              <a:pathLst>
                <a:path w="4016375" h="2223770">
                  <a:moveTo>
                    <a:pt x="4015752" y="2212835"/>
                  </a:moveTo>
                  <a:lnTo>
                    <a:pt x="0" y="2212835"/>
                  </a:lnTo>
                  <a:lnTo>
                    <a:pt x="0" y="2223503"/>
                  </a:lnTo>
                  <a:lnTo>
                    <a:pt x="4015752" y="2223503"/>
                  </a:lnTo>
                  <a:lnTo>
                    <a:pt x="4015752" y="2212835"/>
                  </a:lnTo>
                  <a:close/>
                </a:path>
                <a:path w="4016375" h="2223770">
                  <a:moveTo>
                    <a:pt x="4015752" y="1897367"/>
                  </a:moveTo>
                  <a:lnTo>
                    <a:pt x="0" y="1897367"/>
                  </a:lnTo>
                  <a:lnTo>
                    <a:pt x="0" y="1908035"/>
                  </a:lnTo>
                  <a:lnTo>
                    <a:pt x="4015752" y="1908035"/>
                  </a:lnTo>
                  <a:lnTo>
                    <a:pt x="4015752" y="1897367"/>
                  </a:lnTo>
                  <a:close/>
                </a:path>
                <a:path w="4016375" h="2223770">
                  <a:moveTo>
                    <a:pt x="4015752" y="1580388"/>
                  </a:moveTo>
                  <a:lnTo>
                    <a:pt x="0" y="1580388"/>
                  </a:lnTo>
                  <a:lnTo>
                    <a:pt x="0" y="1591056"/>
                  </a:lnTo>
                  <a:lnTo>
                    <a:pt x="4015752" y="1591056"/>
                  </a:lnTo>
                  <a:lnTo>
                    <a:pt x="4015752" y="1580388"/>
                  </a:lnTo>
                  <a:close/>
                </a:path>
                <a:path w="4016375" h="2223770">
                  <a:moveTo>
                    <a:pt x="4015752" y="1264907"/>
                  </a:moveTo>
                  <a:lnTo>
                    <a:pt x="0" y="1264907"/>
                  </a:lnTo>
                  <a:lnTo>
                    <a:pt x="0" y="1275575"/>
                  </a:lnTo>
                  <a:lnTo>
                    <a:pt x="4015752" y="1275575"/>
                  </a:lnTo>
                  <a:lnTo>
                    <a:pt x="4015752" y="1264907"/>
                  </a:lnTo>
                  <a:close/>
                </a:path>
                <a:path w="4016375" h="2223770">
                  <a:moveTo>
                    <a:pt x="4015752" y="947915"/>
                  </a:moveTo>
                  <a:lnTo>
                    <a:pt x="0" y="947915"/>
                  </a:lnTo>
                  <a:lnTo>
                    <a:pt x="0" y="958583"/>
                  </a:lnTo>
                  <a:lnTo>
                    <a:pt x="4015752" y="958583"/>
                  </a:lnTo>
                  <a:lnTo>
                    <a:pt x="4015752" y="947915"/>
                  </a:lnTo>
                  <a:close/>
                </a:path>
                <a:path w="4016375" h="2223770">
                  <a:moveTo>
                    <a:pt x="4015752" y="632460"/>
                  </a:moveTo>
                  <a:lnTo>
                    <a:pt x="0" y="632460"/>
                  </a:lnTo>
                  <a:lnTo>
                    <a:pt x="0" y="643115"/>
                  </a:lnTo>
                  <a:lnTo>
                    <a:pt x="4015752" y="643115"/>
                  </a:lnTo>
                  <a:lnTo>
                    <a:pt x="4015752" y="632460"/>
                  </a:lnTo>
                  <a:close/>
                </a:path>
                <a:path w="4016375" h="2223770">
                  <a:moveTo>
                    <a:pt x="4015752" y="316992"/>
                  </a:moveTo>
                  <a:lnTo>
                    <a:pt x="0" y="316992"/>
                  </a:lnTo>
                  <a:lnTo>
                    <a:pt x="0" y="326123"/>
                  </a:lnTo>
                  <a:lnTo>
                    <a:pt x="4015752" y="326123"/>
                  </a:lnTo>
                  <a:lnTo>
                    <a:pt x="4015752" y="316992"/>
                  </a:lnTo>
                  <a:close/>
                </a:path>
                <a:path w="4016375" h="2223770">
                  <a:moveTo>
                    <a:pt x="4015752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015752" y="10668"/>
                  </a:lnTo>
                  <a:lnTo>
                    <a:pt x="4015752" y="0"/>
                  </a:lnTo>
                  <a:close/>
                </a:path>
              </a:pathLst>
            </a:custGeom>
            <a:solidFill>
              <a:srgbClr val="9A2D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66159" y="4084165"/>
            <a:ext cx="2905760" cy="63991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lang="en-IN" sz="1450" b="1" spc="70" dirty="0">
                <a:solidFill>
                  <a:srgbClr val="BF0000"/>
                </a:solidFill>
                <a:latin typeface="Cambria"/>
                <a:cs typeface="Cambria"/>
              </a:rPr>
              <a:t>Done By</a:t>
            </a:r>
            <a:endParaRPr sz="145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450" b="1" dirty="0">
                <a:solidFill>
                  <a:srgbClr val="BF0000"/>
                </a:solidFill>
                <a:latin typeface="Times New Roman"/>
                <a:cs typeface="Times New Roman"/>
              </a:rPr>
              <a:t>J.</a:t>
            </a:r>
            <a:r>
              <a:rPr sz="1450" b="1" spc="25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450" b="1" dirty="0">
                <a:solidFill>
                  <a:srgbClr val="BF0000"/>
                </a:solidFill>
                <a:latin typeface="Times New Roman"/>
                <a:cs typeface="Times New Roman"/>
              </a:rPr>
              <a:t>Chaitanya</a:t>
            </a:r>
            <a:r>
              <a:rPr sz="1450" b="1" spc="-2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450" b="1" dirty="0">
                <a:solidFill>
                  <a:srgbClr val="BF0000"/>
                </a:solidFill>
                <a:latin typeface="Times New Roman"/>
                <a:cs typeface="Times New Roman"/>
              </a:rPr>
              <a:t>Venkata</a:t>
            </a:r>
            <a:r>
              <a:rPr sz="1450" b="1" spc="25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450" b="1" dirty="0">
                <a:solidFill>
                  <a:srgbClr val="BF0000"/>
                </a:solidFill>
                <a:latin typeface="Times New Roman"/>
                <a:cs typeface="Times New Roman"/>
              </a:rPr>
              <a:t>Sai</a:t>
            </a:r>
            <a:r>
              <a:rPr sz="1450" b="1" spc="3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450" b="1" spc="-10" dirty="0">
                <a:solidFill>
                  <a:srgbClr val="BF0000"/>
                </a:solidFill>
                <a:latin typeface="Times New Roman"/>
                <a:cs typeface="Times New Roman"/>
              </a:rPr>
              <a:t>Narayana</a:t>
            </a:r>
            <a:endParaRPr sz="14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48" y="1011468"/>
            <a:ext cx="2375535" cy="641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50" spc="-670" dirty="0"/>
              <a:t>CONSTRAINTS</a:t>
            </a:r>
            <a:endParaRPr sz="40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4309" y="1696973"/>
          <a:ext cx="9210040" cy="4883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marL="449580" marR="387350" indent="-97790">
                        <a:lnSpc>
                          <a:spcPct val="102099"/>
                        </a:lnSpc>
                        <a:spcBef>
                          <a:spcPts val="250"/>
                        </a:spcBef>
                      </a:pPr>
                      <a:r>
                        <a:rPr sz="1450" b="1" spc="8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PARENT </a:t>
                      </a:r>
                      <a:r>
                        <a:rPr sz="1450" b="1" spc="9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450" b="1" spc="17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COLUMNS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450" b="1" spc="1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UNIQUE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tc>
                  <a:txBody>
                    <a:bodyPr/>
                    <a:lstStyle/>
                    <a:p>
                      <a:pPr marL="467359" marR="195580" indent="-265430">
                        <a:lnSpc>
                          <a:spcPct val="102099"/>
                        </a:lnSpc>
                        <a:spcBef>
                          <a:spcPts val="250"/>
                        </a:spcBef>
                      </a:pPr>
                      <a:r>
                        <a:rPr sz="1450" b="1" spc="1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PRIMARY </a:t>
                      </a:r>
                      <a:r>
                        <a:rPr sz="1450" b="1" spc="1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KEY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tc>
                  <a:txBody>
                    <a:bodyPr/>
                    <a:lstStyle/>
                    <a:p>
                      <a:pPr marL="448945" marR="171450" indent="-265430">
                        <a:lnSpc>
                          <a:spcPct val="102099"/>
                        </a:lnSpc>
                        <a:spcBef>
                          <a:spcPts val="250"/>
                        </a:spcBef>
                      </a:pPr>
                      <a:r>
                        <a:rPr sz="1450" b="1" spc="1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FOREIGN </a:t>
                      </a:r>
                      <a:r>
                        <a:rPr sz="1450" b="1" spc="1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KEY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450" b="1" spc="1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REFERENCES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6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94005">
                        <a:lnSpc>
                          <a:spcPct val="100000"/>
                        </a:lnSpc>
                      </a:pPr>
                      <a:r>
                        <a:rPr sz="1450" spc="80" dirty="0">
                          <a:latin typeface="Cambria"/>
                          <a:cs typeface="Cambria"/>
                        </a:rPr>
                        <a:t>Dept</a:t>
                      </a:r>
                      <a:r>
                        <a:rPr sz="145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50" spc="85" dirty="0">
                          <a:latin typeface="Cambria"/>
                          <a:cs typeface="Cambria"/>
                        </a:rPr>
                        <a:t>Dept_id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6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50" spc="100" dirty="0">
                          <a:latin typeface="Cambria"/>
                          <a:cs typeface="Cambria"/>
                        </a:rPr>
                        <a:t>Dept_code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24485">
                        <a:lnSpc>
                          <a:spcPct val="100000"/>
                        </a:lnSpc>
                      </a:pPr>
                      <a:r>
                        <a:rPr sz="1450" spc="90" dirty="0">
                          <a:latin typeface="Cambria"/>
                          <a:cs typeface="Cambria"/>
                        </a:rPr>
                        <a:t>Emp</a:t>
                      </a:r>
                      <a:r>
                        <a:rPr sz="1450" spc="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5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50" spc="110" dirty="0">
                          <a:latin typeface="Cambria"/>
                          <a:cs typeface="Cambria"/>
                        </a:rPr>
                        <a:t>Emp_code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0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spc="100" dirty="0">
                          <a:latin typeface="Cambria"/>
                          <a:cs typeface="Cambria"/>
                        </a:rPr>
                        <a:t>Dept_code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spc="80" dirty="0">
                          <a:latin typeface="Cambria"/>
                          <a:cs typeface="Cambria"/>
                        </a:rPr>
                        <a:t>Dept</a:t>
                      </a:r>
                      <a:r>
                        <a:rPr sz="145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2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89865">
                        <a:lnSpc>
                          <a:spcPct val="100000"/>
                        </a:lnSpc>
                      </a:pPr>
                      <a:r>
                        <a:rPr sz="1450" spc="45" dirty="0">
                          <a:latin typeface="Cambria"/>
                          <a:cs typeface="Cambria"/>
                        </a:rPr>
                        <a:t>Product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5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87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50" spc="85" dirty="0">
                          <a:latin typeface="Cambria"/>
                          <a:cs typeface="Cambria"/>
                        </a:rPr>
                        <a:t>Prod_code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6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7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50" spc="60" dirty="0">
                          <a:latin typeface="Cambria"/>
                          <a:cs typeface="Cambria"/>
                        </a:rPr>
                        <a:t>Direct_sales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6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7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50" spc="90" dirty="0">
                          <a:latin typeface="Cambria"/>
                          <a:cs typeface="Cambria"/>
                        </a:rPr>
                        <a:t>Prodgr_code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50" spc="45" dirty="0">
                          <a:latin typeface="Cambria"/>
                          <a:cs typeface="Cambria"/>
                        </a:rPr>
                        <a:t>Product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80" dirty="0">
                          <a:latin typeface="Cambria"/>
                          <a:cs typeface="Cambria"/>
                        </a:rPr>
                        <a:t>group</a:t>
                      </a:r>
                      <a:r>
                        <a:rPr sz="145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0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50" spc="45" dirty="0">
                          <a:latin typeface="Cambria"/>
                          <a:cs typeface="Cambria"/>
                        </a:rPr>
                        <a:t>Product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60" dirty="0">
                          <a:latin typeface="Cambria"/>
                          <a:cs typeface="Cambria"/>
                        </a:rPr>
                        <a:t>group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50" spc="90" dirty="0">
                          <a:latin typeface="Cambria"/>
                          <a:cs typeface="Cambria"/>
                        </a:rPr>
                        <a:t>Prodgr_code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62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3540" marR="374015" indent="88265">
                        <a:lnSpc>
                          <a:spcPct val="102099"/>
                        </a:lnSpc>
                      </a:pPr>
                      <a:r>
                        <a:rPr sz="1450" spc="-10" dirty="0">
                          <a:latin typeface="Cambria"/>
                          <a:cs typeface="Cambria"/>
                        </a:rPr>
                        <a:t>Import </a:t>
                      </a:r>
                      <a:r>
                        <a:rPr sz="1450" spc="45" dirty="0">
                          <a:latin typeface="Cambria"/>
                          <a:cs typeface="Cambria"/>
                        </a:rPr>
                        <a:t>products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50" spc="85" dirty="0">
                          <a:latin typeface="Cambria"/>
                          <a:cs typeface="Cambria"/>
                        </a:rPr>
                        <a:t>Prod_code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6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50" spc="60" dirty="0">
                          <a:latin typeface="Cambria"/>
                          <a:cs typeface="Cambria"/>
                        </a:rPr>
                        <a:t>Direct_sales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50" spc="90" dirty="0">
                          <a:latin typeface="Cambria"/>
                          <a:cs typeface="Cambria"/>
                        </a:rPr>
                        <a:t>Prodgr_code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50" spc="45" dirty="0">
                          <a:latin typeface="Cambria"/>
                          <a:cs typeface="Cambria"/>
                        </a:rPr>
                        <a:t>Product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80" dirty="0">
                          <a:latin typeface="Cambria"/>
                          <a:cs typeface="Cambria"/>
                        </a:rPr>
                        <a:t>group</a:t>
                      </a:r>
                      <a:r>
                        <a:rPr sz="145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0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50" spc="-10" dirty="0">
                          <a:latin typeface="Cambria"/>
                          <a:cs typeface="Cambria"/>
                        </a:rPr>
                        <a:t>state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50" spc="70" dirty="0">
                          <a:latin typeface="Cambria"/>
                          <a:cs typeface="Cambria"/>
                        </a:rPr>
                        <a:t>State_code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5939" y="6216396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59">
                <a:moveTo>
                  <a:pt x="170688" y="339852"/>
                </a:moveTo>
                <a:lnTo>
                  <a:pt x="118872" y="332232"/>
                </a:lnTo>
                <a:lnTo>
                  <a:pt x="74676" y="310896"/>
                </a:lnTo>
                <a:lnTo>
                  <a:pt x="39624" y="278892"/>
                </a:lnTo>
                <a:lnTo>
                  <a:pt x="13716" y="236220"/>
                </a:lnTo>
                <a:lnTo>
                  <a:pt x="0" y="170688"/>
                </a:lnTo>
                <a:lnTo>
                  <a:pt x="1397" y="153924"/>
                </a:lnTo>
                <a:lnTo>
                  <a:pt x="13716" y="103632"/>
                </a:lnTo>
                <a:lnTo>
                  <a:pt x="38100" y="62484"/>
                </a:lnTo>
                <a:lnTo>
                  <a:pt x="74676" y="28956"/>
                </a:lnTo>
                <a:lnTo>
                  <a:pt x="118872" y="7619"/>
                </a:lnTo>
                <a:lnTo>
                  <a:pt x="169164" y="0"/>
                </a:lnTo>
                <a:lnTo>
                  <a:pt x="204216" y="3048"/>
                </a:lnTo>
                <a:lnTo>
                  <a:pt x="219456" y="7619"/>
                </a:lnTo>
                <a:lnTo>
                  <a:pt x="227838" y="10668"/>
                </a:lnTo>
                <a:lnTo>
                  <a:pt x="170688" y="10668"/>
                </a:lnTo>
                <a:lnTo>
                  <a:pt x="138684" y="13716"/>
                </a:lnTo>
                <a:lnTo>
                  <a:pt x="80772" y="38100"/>
                </a:lnTo>
                <a:lnTo>
                  <a:pt x="47244" y="68580"/>
                </a:lnTo>
                <a:lnTo>
                  <a:pt x="22860" y="108204"/>
                </a:lnTo>
                <a:lnTo>
                  <a:pt x="10668" y="153924"/>
                </a:lnTo>
                <a:lnTo>
                  <a:pt x="10668" y="185928"/>
                </a:lnTo>
                <a:lnTo>
                  <a:pt x="22860" y="231648"/>
                </a:lnTo>
                <a:lnTo>
                  <a:pt x="47244" y="271272"/>
                </a:lnTo>
                <a:lnTo>
                  <a:pt x="80772" y="301752"/>
                </a:lnTo>
                <a:lnTo>
                  <a:pt x="121920" y="321564"/>
                </a:lnTo>
                <a:lnTo>
                  <a:pt x="153924" y="329184"/>
                </a:lnTo>
                <a:lnTo>
                  <a:pt x="228600" y="329184"/>
                </a:lnTo>
                <a:lnTo>
                  <a:pt x="220980" y="332232"/>
                </a:lnTo>
                <a:lnTo>
                  <a:pt x="204216" y="336804"/>
                </a:lnTo>
                <a:lnTo>
                  <a:pt x="170688" y="339852"/>
                </a:lnTo>
                <a:close/>
              </a:path>
              <a:path w="340359" h="340359">
                <a:moveTo>
                  <a:pt x="228600" y="329184"/>
                </a:moveTo>
                <a:lnTo>
                  <a:pt x="185928" y="329184"/>
                </a:lnTo>
                <a:lnTo>
                  <a:pt x="201168" y="326136"/>
                </a:lnTo>
                <a:lnTo>
                  <a:pt x="231648" y="316992"/>
                </a:lnTo>
                <a:lnTo>
                  <a:pt x="271272" y="292608"/>
                </a:lnTo>
                <a:lnTo>
                  <a:pt x="301752" y="259080"/>
                </a:lnTo>
                <a:lnTo>
                  <a:pt x="321563" y="217932"/>
                </a:lnTo>
                <a:lnTo>
                  <a:pt x="327660" y="185928"/>
                </a:lnTo>
                <a:lnTo>
                  <a:pt x="329184" y="170688"/>
                </a:lnTo>
                <a:lnTo>
                  <a:pt x="316991" y="108204"/>
                </a:lnTo>
                <a:lnTo>
                  <a:pt x="292607" y="68580"/>
                </a:lnTo>
                <a:lnTo>
                  <a:pt x="259080" y="38100"/>
                </a:lnTo>
                <a:lnTo>
                  <a:pt x="217931" y="18288"/>
                </a:lnTo>
                <a:lnTo>
                  <a:pt x="170688" y="10668"/>
                </a:lnTo>
                <a:lnTo>
                  <a:pt x="227838" y="10668"/>
                </a:lnTo>
                <a:lnTo>
                  <a:pt x="236219" y="13716"/>
                </a:lnTo>
                <a:lnTo>
                  <a:pt x="249936" y="21336"/>
                </a:lnTo>
                <a:lnTo>
                  <a:pt x="265176" y="28956"/>
                </a:lnTo>
                <a:lnTo>
                  <a:pt x="310895" y="74676"/>
                </a:lnTo>
                <a:lnTo>
                  <a:pt x="332232" y="118872"/>
                </a:lnTo>
                <a:lnTo>
                  <a:pt x="339852" y="169164"/>
                </a:lnTo>
                <a:lnTo>
                  <a:pt x="338455" y="185928"/>
                </a:lnTo>
                <a:lnTo>
                  <a:pt x="326136" y="236220"/>
                </a:lnTo>
                <a:lnTo>
                  <a:pt x="289560" y="289560"/>
                </a:lnTo>
                <a:lnTo>
                  <a:pt x="251460" y="318516"/>
                </a:lnTo>
                <a:lnTo>
                  <a:pt x="236219" y="326136"/>
                </a:lnTo>
                <a:lnTo>
                  <a:pt x="228600" y="3291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3558" y="1593341"/>
          <a:ext cx="9090660" cy="4514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9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1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1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98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432434" marR="302260" indent="-29209">
                        <a:lnSpc>
                          <a:spcPct val="102099"/>
                        </a:lnSpc>
                        <a:spcBef>
                          <a:spcPts val="250"/>
                        </a:spcBef>
                      </a:pPr>
                      <a:r>
                        <a:rPr sz="1450" b="1" spc="8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PARENT </a:t>
                      </a:r>
                      <a:r>
                        <a:rPr sz="1450" b="1" spc="9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b="1" spc="17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COLUMNS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b="1" spc="1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UNIQUE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tc>
                  <a:txBody>
                    <a:bodyPr/>
                    <a:lstStyle/>
                    <a:p>
                      <a:pPr marL="546735" marR="276225" indent="-265430">
                        <a:lnSpc>
                          <a:spcPct val="102099"/>
                        </a:lnSpc>
                        <a:spcBef>
                          <a:spcPts val="250"/>
                        </a:spcBef>
                      </a:pPr>
                      <a:r>
                        <a:rPr sz="1450" b="1" spc="1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PRIMARY </a:t>
                      </a:r>
                      <a:r>
                        <a:rPr sz="1450" b="1" spc="1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KEY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tc>
                  <a:txBody>
                    <a:bodyPr/>
                    <a:lstStyle/>
                    <a:p>
                      <a:pPr marL="546735" marR="273685" indent="-265430">
                        <a:lnSpc>
                          <a:spcPct val="102099"/>
                        </a:lnSpc>
                        <a:spcBef>
                          <a:spcPts val="250"/>
                        </a:spcBef>
                      </a:pPr>
                      <a:r>
                        <a:rPr sz="1450" b="1" spc="1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FOREIGN </a:t>
                      </a:r>
                      <a:r>
                        <a:rPr sz="1450" b="1" spc="1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KEY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b="1" spc="1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REFERENCES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2D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07340">
                        <a:lnSpc>
                          <a:spcPct val="100000"/>
                        </a:lnSpc>
                      </a:pPr>
                      <a:r>
                        <a:rPr sz="1450" spc="100" dirty="0">
                          <a:latin typeface="Cambria"/>
                          <a:cs typeface="Cambria"/>
                        </a:rPr>
                        <a:t>City</a:t>
                      </a:r>
                      <a:r>
                        <a:rPr sz="145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0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50" spc="110" dirty="0">
                          <a:latin typeface="Cambria"/>
                          <a:cs typeface="Cambria"/>
                        </a:rPr>
                        <a:t>City_code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806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spc="75" dirty="0">
                          <a:latin typeface="Cambria"/>
                          <a:cs typeface="Cambria"/>
                        </a:rPr>
                        <a:t>state_code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dirty="0">
                          <a:latin typeface="Cambria"/>
                          <a:cs typeface="Cambria"/>
                        </a:rPr>
                        <a:t>State</a:t>
                      </a:r>
                      <a:r>
                        <a:rPr sz="1450" spc="1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0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450" spc="65" dirty="0">
                          <a:latin typeface="Cambria"/>
                          <a:cs typeface="Cambria"/>
                        </a:rPr>
                        <a:t>Salesman</a:t>
                      </a:r>
                      <a:r>
                        <a:rPr sz="1450" spc="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5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50" spc="110" dirty="0">
                          <a:latin typeface="Cambria"/>
                          <a:cs typeface="Cambria"/>
                        </a:rPr>
                        <a:t>Emp_code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5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50" spc="50" dirty="0">
                          <a:latin typeface="Cambria"/>
                          <a:cs typeface="Cambria"/>
                        </a:rPr>
                        <a:t>Reports_to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58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50" spc="65" dirty="0">
                          <a:latin typeface="Cambria"/>
                          <a:cs typeface="Cambria"/>
                        </a:rPr>
                        <a:t>Salesman</a:t>
                      </a:r>
                      <a:r>
                        <a:rPr sz="145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58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50" spc="80" dirty="0">
                          <a:latin typeface="Cambria"/>
                          <a:cs typeface="Cambria"/>
                        </a:rPr>
                        <a:t>Customer</a:t>
                      </a:r>
                      <a:r>
                        <a:rPr sz="1450" spc="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5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50" spc="100" dirty="0">
                          <a:latin typeface="Cambria"/>
                          <a:cs typeface="Cambria"/>
                        </a:rPr>
                        <a:t>Cust_code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6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</a:pPr>
                      <a:r>
                        <a:rPr sz="1450" spc="85" dirty="0">
                          <a:latin typeface="Cambria"/>
                          <a:cs typeface="Cambria"/>
                        </a:rPr>
                        <a:t>Orders</a:t>
                      </a:r>
                      <a:r>
                        <a:rPr sz="1450" spc="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55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50" spc="80" dirty="0">
                          <a:latin typeface="Cambria"/>
                          <a:cs typeface="Cambria"/>
                        </a:rPr>
                        <a:t>Order_number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spc="105" dirty="0">
                          <a:latin typeface="Cambria"/>
                          <a:cs typeface="Cambria"/>
                        </a:rPr>
                        <a:t>Cust_code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marL="507365" marR="315595" indent="-182880">
                        <a:lnSpc>
                          <a:spcPct val="102099"/>
                        </a:lnSpc>
                        <a:spcBef>
                          <a:spcPts val="250"/>
                        </a:spcBef>
                      </a:pPr>
                      <a:r>
                        <a:rPr sz="1450" spc="70" dirty="0">
                          <a:latin typeface="Cambria"/>
                          <a:cs typeface="Cambria"/>
                        </a:rPr>
                        <a:t>Customer </a:t>
                      </a:r>
                      <a:r>
                        <a:rPr sz="1450" spc="50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51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1450" spc="95" dirty="0">
                          <a:latin typeface="Cambria"/>
                          <a:cs typeface="Cambria"/>
                        </a:rPr>
                        <a:t>Order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45" dirty="0">
                          <a:latin typeface="Cambria"/>
                          <a:cs typeface="Cambria"/>
                        </a:rPr>
                        <a:t>detail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50" spc="80" dirty="0">
                          <a:latin typeface="Cambria"/>
                          <a:cs typeface="Cambria"/>
                        </a:rPr>
                        <a:t>Order_number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50" spc="85" dirty="0">
                          <a:latin typeface="Cambria"/>
                          <a:cs typeface="Cambria"/>
                        </a:rPr>
                        <a:t>Orders</a:t>
                      </a:r>
                      <a:r>
                        <a:rPr sz="145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43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450" spc="85" dirty="0">
                          <a:latin typeface="Cambria"/>
                          <a:cs typeface="Cambria"/>
                        </a:rPr>
                        <a:t>Prod_code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450" b="1" spc="-370" dirty="0">
                          <a:latin typeface="Times New Roman"/>
                          <a:cs typeface="Times New Roman"/>
                        </a:rPr>
                        <a:t>✓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450" spc="45" dirty="0">
                          <a:latin typeface="Cambria"/>
                          <a:cs typeface="Cambria"/>
                        </a:rPr>
                        <a:t>Product</a:t>
                      </a:r>
                      <a:r>
                        <a:rPr sz="145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50" spc="40" dirty="0">
                          <a:latin typeface="Cambria"/>
                          <a:cs typeface="Cambria"/>
                        </a:rPr>
                        <a:t>Table</a:t>
                      </a:r>
                      <a:endParaRPr sz="1450">
                        <a:latin typeface="Cambria"/>
                        <a:cs typeface="Cambria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0191" y="1759982"/>
            <a:ext cx="237236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080"/>
              </a:lnSpc>
            </a:pPr>
            <a:r>
              <a:rPr sz="4450" spc="-825" dirty="0">
                <a:solidFill>
                  <a:srgbClr val="742116"/>
                </a:solidFill>
                <a:latin typeface="Cambria"/>
                <a:cs typeface="Cambria"/>
              </a:rPr>
              <a:t>PROCEDURES</a:t>
            </a:r>
            <a:endParaRPr sz="445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7406" y="2701793"/>
            <a:ext cx="5051425" cy="161099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63195" indent="-150495">
              <a:lnSpc>
                <a:spcPct val="100000"/>
              </a:lnSpc>
              <a:spcBef>
                <a:spcPts val="730"/>
              </a:spcBef>
              <a:buClr>
                <a:srgbClr val="9E3611"/>
              </a:buClr>
              <a:buSzPct val="77419"/>
              <a:buFont typeface="Wingdings"/>
              <a:buChar char=""/>
              <a:tabLst>
                <a:tab pos="163195" algn="l"/>
              </a:tabLst>
            </a:pPr>
            <a:r>
              <a:rPr sz="1550" dirty="0">
                <a:latin typeface="Cambria"/>
                <a:cs typeface="Cambria"/>
              </a:rPr>
              <a:t>Is</a:t>
            </a:r>
            <a:r>
              <a:rPr sz="1550" spc="75" dirty="0">
                <a:latin typeface="Cambria"/>
                <a:cs typeface="Cambria"/>
              </a:rPr>
              <a:t> </a:t>
            </a:r>
            <a:r>
              <a:rPr sz="1550" spc="65" dirty="0">
                <a:latin typeface="Cambria"/>
                <a:cs typeface="Cambria"/>
              </a:rPr>
              <a:t>a</a:t>
            </a:r>
            <a:r>
              <a:rPr sz="1550" spc="80" dirty="0">
                <a:latin typeface="Cambria"/>
                <a:cs typeface="Cambria"/>
              </a:rPr>
              <a:t> type</a:t>
            </a:r>
            <a:r>
              <a:rPr sz="1550" spc="55" dirty="0">
                <a:latin typeface="Cambria"/>
                <a:cs typeface="Cambria"/>
              </a:rPr>
              <a:t> </a:t>
            </a:r>
            <a:r>
              <a:rPr sz="1550" dirty="0">
                <a:latin typeface="Cambria"/>
                <a:cs typeface="Cambria"/>
              </a:rPr>
              <a:t>of</a:t>
            </a:r>
            <a:r>
              <a:rPr sz="1550" spc="60" dirty="0">
                <a:latin typeface="Cambria"/>
                <a:cs typeface="Cambria"/>
              </a:rPr>
              <a:t> </a:t>
            </a:r>
            <a:r>
              <a:rPr sz="1550" spc="65" dirty="0">
                <a:latin typeface="Cambria"/>
                <a:cs typeface="Cambria"/>
              </a:rPr>
              <a:t>subprogram</a:t>
            </a:r>
            <a:r>
              <a:rPr sz="1550" spc="35" dirty="0">
                <a:latin typeface="Cambria"/>
                <a:cs typeface="Cambria"/>
              </a:rPr>
              <a:t> </a:t>
            </a:r>
            <a:r>
              <a:rPr sz="1550" dirty="0">
                <a:latin typeface="Cambria"/>
                <a:cs typeface="Cambria"/>
              </a:rPr>
              <a:t>that</a:t>
            </a:r>
            <a:r>
              <a:rPr sz="1550" spc="55" dirty="0">
                <a:latin typeface="Cambria"/>
                <a:cs typeface="Cambria"/>
              </a:rPr>
              <a:t> performs</a:t>
            </a:r>
            <a:r>
              <a:rPr sz="1550" spc="45" dirty="0">
                <a:latin typeface="Cambria"/>
                <a:cs typeface="Cambria"/>
              </a:rPr>
              <a:t> </a:t>
            </a:r>
            <a:r>
              <a:rPr sz="1550" spc="55" dirty="0">
                <a:latin typeface="Cambria"/>
                <a:cs typeface="Cambria"/>
              </a:rPr>
              <a:t>an </a:t>
            </a:r>
            <a:r>
              <a:rPr sz="1550" spc="-10" dirty="0">
                <a:latin typeface="Cambria"/>
                <a:cs typeface="Cambria"/>
              </a:rPr>
              <a:t>action</a:t>
            </a:r>
            <a:endParaRPr sz="1550">
              <a:latin typeface="Cambria"/>
              <a:cs typeface="Cambria"/>
            </a:endParaRPr>
          </a:p>
          <a:p>
            <a:pPr marL="163195" indent="-150495">
              <a:lnSpc>
                <a:spcPct val="100000"/>
              </a:lnSpc>
              <a:spcBef>
                <a:spcPts val="635"/>
              </a:spcBef>
              <a:buClr>
                <a:srgbClr val="9E3611"/>
              </a:buClr>
              <a:buSzPct val="77419"/>
              <a:buFont typeface="Wingdings"/>
              <a:buChar char=""/>
              <a:tabLst>
                <a:tab pos="163195" algn="l"/>
              </a:tabLst>
            </a:pPr>
            <a:r>
              <a:rPr sz="1550" spc="140" dirty="0">
                <a:latin typeface="Cambria"/>
                <a:cs typeface="Cambria"/>
              </a:rPr>
              <a:t>Can</a:t>
            </a:r>
            <a:r>
              <a:rPr sz="1550" spc="85" dirty="0">
                <a:latin typeface="Cambria"/>
                <a:cs typeface="Cambria"/>
              </a:rPr>
              <a:t> </a:t>
            </a:r>
            <a:r>
              <a:rPr sz="1550" spc="155" dirty="0">
                <a:latin typeface="Cambria"/>
                <a:cs typeface="Cambria"/>
              </a:rPr>
              <a:t>be</a:t>
            </a:r>
            <a:r>
              <a:rPr sz="1550" spc="85" dirty="0">
                <a:latin typeface="Cambria"/>
                <a:cs typeface="Cambria"/>
              </a:rPr>
              <a:t> </a:t>
            </a:r>
            <a:r>
              <a:rPr sz="1550" dirty="0">
                <a:latin typeface="Cambria"/>
                <a:cs typeface="Cambria"/>
              </a:rPr>
              <a:t>stored</a:t>
            </a:r>
            <a:r>
              <a:rPr sz="1550" spc="85" dirty="0">
                <a:latin typeface="Cambria"/>
                <a:cs typeface="Cambria"/>
              </a:rPr>
              <a:t> </a:t>
            </a:r>
            <a:r>
              <a:rPr sz="1550" dirty="0">
                <a:latin typeface="Cambria"/>
                <a:cs typeface="Cambria"/>
              </a:rPr>
              <a:t>in</a:t>
            </a:r>
            <a:r>
              <a:rPr sz="1550" spc="100" dirty="0">
                <a:latin typeface="Cambria"/>
                <a:cs typeface="Cambria"/>
              </a:rPr>
              <a:t> </a:t>
            </a:r>
            <a:r>
              <a:rPr sz="1550" dirty="0">
                <a:latin typeface="Cambria"/>
                <a:cs typeface="Cambria"/>
              </a:rPr>
              <a:t>the</a:t>
            </a:r>
            <a:r>
              <a:rPr sz="1550" spc="105" dirty="0">
                <a:latin typeface="Cambria"/>
                <a:cs typeface="Cambria"/>
              </a:rPr>
              <a:t> </a:t>
            </a:r>
            <a:r>
              <a:rPr sz="1550" spc="75" dirty="0">
                <a:latin typeface="Cambria"/>
                <a:cs typeface="Cambria"/>
              </a:rPr>
              <a:t>database</a:t>
            </a:r>
            <a:r>
              <a:rPr sz="1550" spc="70" dirty="0">
                <a:latin typeface="Cambria"/>
                <a:cs typeface="Cambria"/>
              </a:rPr>
              <a:t> </a:t>
            </a:r>
            <a:r>
              <a:rPr sz="1550" spc="55" dirty="0">
                <a:latin typeface="Cambria"/>
                <a:cs typeface="Cambria"/>
              </a:rPr>
              <a:t>as</a:t>
            </a:r>
            <a:r>
              <a:rPr sz="1550" spc="110" dirty="0">
                <a:latin typeface="Cambria"/>
                <a:cs typeface="Cambria"/>
              </a:rPr>
              <a:t> </a:t>
            </a:r>
            <a:r>
              <a:rPr sz="1550" spc="65" dirty="0">
                <a:latin typeface="Cambria"/>
                <a:cs typeface="Cambria"/>
              </a:rPr>
              <a:t>a</a:t>
            </a:r>
            <a:r>
              <a:rPr sz="1550" spc="110" dirty="0">
                <a:latin typeface="Cambria"/>
                <a:cs typeface="Cambria"/>
              </a:rPr>
              <a:t> </a:t>
            </a:r>
            <a:r>
              <a:rPr sz="1550" spc="80" dirty="0">
                <a:latin typeface="Cambria"/>
                <a:cs typeface="Cambria"/>
              </a:rPr>
              <a:t>schema</a:t>
            </a:r>
            <a:r>
              <a:rPr sz="1550" spc="110" dirty="0">
                <a:latin typeface="Cambria"/>
                <a:cs typeface="Cambria"/>
              </a:rPr>
              <a:t> </a:t>
            </a:r>
            <a:r>
              <a:rPr sz="1550" spc="70" dirty="0">
                <a:latin typeface="Cambria"/>
                <a:cs typeface="Cambria"/>
              </a:rPr>
              <a:t>object</a:t>
            </a:r>
            <a:endParaRPr sz="1550">
              <a:latin typeface="Cambria"/>
              <a:cs typeface="Cambria"/>
            </a:endParaRPr>
          </a:p>
          <a:p>
            <a:pPr marL="213360" indent="-200660">
              <a:lnSpc>
                <a:spcPct val="100000"/>
              </a:lnSpc>
              <a:spcBef>
                <a:spcPts val="640"/>
              </a:spcBef>
              <a:buClr>
                <a:srgbClr val="9E3611"/>
              </a:buClr>
              <a:buSzPct val="77419"/>
              <a:buFont typeface="Wingdings"/>
              <a:buChar char=""/>
              <a:tabLst>
                <a:tab pos="213360" algn="l"/>
              </a:tabLst>
            </a:pPr>
            <a:r>
              <a:rPr sz="1550" dirty="0">
                <a:latin typeface="Cambria"/>
                <a:cs typeface="Cambria"/>
              </a:rPr>
              <a:t>Promotes</a:t>
            </a:r>
            <a:r>
              <a:rPr sz="1550" spc="140" dirty="0">
                <a:latin typeface="Cambria"/>
                <a:cs typeface="Cambria"/>
              </a:rPr>
              <a:t> </a:t>
            </a:r>
            <a:r>
              <a:rPr sz="1550" spc="45" dirty="0">
                <a:latin typeface="Cambria"/>
                <a:cs typeface="Cambria"/>
              </a:rPr>
              <a:t>reusability</a:t>
            </a:r>
            <a:r>
              <a:rPr sz="1550" spc="130" dirty="0">
                <a:latin typeface="Cambria"/>
                <a:cs typeface="Cambria"/>
              </a:rPr>
              <a:t> </a:t>
            </a:r>
            <a:r>
              <a:rPr sz="1550" spc="70" dirty="0">
                <a:latin typeface="Cambria"/>
                <a:cs typeface="Cambria"/>
              </a:rPr>
              <a:t>and</a:t>
            </a:r>
            <a:r>
              <a:rPr sz="1550" spc="170" dirty="0">
                <a:latin typeface="Cambria"/>
                <a:cs typeface="Cambria"/>
              </a:rPr>
              <a:t> </a:t>
            </a:r>
            <a:r>
              <a:rPr sz="1550" spc="-10" dirty="0">
                <a:latin typeface="Cambria"/>
                <a:cs typeface="Cambria"/>
              </a:rPr>
              <a:t>maintainability</a:t>
            </a:r>
            <a:endParaRPr sz="15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spc="90" dirty="0">
                <a:latin typeface="Cambria"/>
                <a:cs typeface="Cambria"/>
              </a:rPr>
              <a:t>CREATE</a:t>
            </a:r>
            <a:r>
              <a:rPr sz="1550" spc="35" dirty="0">
                <a:latin typeface="Cambria"/>
                <a:cs typeface="Cambria"/>
              </a:rPr>
              <a:t> </a:t>
            </a:r>
            <a:r>
              <a:rPr sz="1550" spc="85" dirty="0">
                <a:latin typeface="Cambria"/>
                <a:cs typeface="Cambria"/>
              </a:rPr>
              <a:t>[OR</a:t>
            </a:r>
            <a:r>
              <a:rPr sz="1550" spc="75" dirty="0">
                <a:latin typeface="Cambria"/>
                <a:cs typeface="Cambria"/>
              </a:rPr>
              <a:t> </a:t>
            </a:r>
            <a:r>
              <a:rPr sz="1550" spc="70" dirty="0">
                <a:latin typeface="Cambria"/>
                <a:cs typeface="Cambria"/>
              </a:rPr>
              <a:t>REPLACE]</a:t>
            </a:r>
            <a:r>
              <a:rPr sz="1550" spc="40" dirty="0">
                <a:latin typeface="Cambria"/>
                <a:cs typeface="Cambria"/>
              </a:rPr>
              <a:t> </a:t>
            </a:r>
            <a:r>
              <a:rPr sz="1550" spc="90" dirty="0">
                <a:latin typeface="Cambria"/>
                <a:cs typeface="Cambria"/>
              </a:rPr>
              <a:t>PROCEDURE</a:t>
            </a:r>
            <a:r>
              <a:rPr sz="1550" spc="35" dirty="0">
                <a:latin typeface="Cambria"/>
                <a:cs typeface="Cambria"/>
              </a:rPr>
              <a:t> </a:t>
            </a:r>
            <a:r>
              <a:rPr sz="1550" spc="70" dirty="0">
                <a:latin typeface="Cambria"/>
                <a:cs typeface="Cambria"/>
              </a:rPr>
              <a:t>procedure_name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406" y="4237739"/>
            <a:ext cx="3195320" cy="103060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ct val="81000"/>
              </a:lnSpc>
              <a:spcBef>
                <a:spcPts val="475"/>
              </a:spcBef>
            </a:pPr>
            <a:r>
              <a:rPr sz="1550" spc="45" dirty="0">
                <a:latin typeface="Cambria"/>
                <a:cs typeface="Cambria"/>
              </a:rPr>
              <a:t>[(parameter1</a:t>
            </a:r>
            <a:r>
              <a:rPr sz="1550" spc="20" dirty="0">
                <a:latin typeface="Cambria"/>
                <a:cs typeface="Cambria"/>
              </a:rPr>
              <a:t> </a:t>
            </a:r>
            <a:r>
              <a:rPr sz="1550" spc="80" dirty="0">
                <a:latin typeface="Cambria"/>
                <a:cs typeface="Cambria"/>
              </a:rPr>
              <a:t>[mode]</a:t>
            </a:r>
            <a:r>
              <a:rPr sz="1550" spc="45" dirty="0">
                <a:latin typeface="Cambria"/>
                <a:cs typeface="Cambria"/>
              </a:rPr>
              <a:t> </a:t>
            </a:r>
            <a:r>
              <a:rPr sz="1550" spc="50" dirty="0">
                <a:latin typeface="Cambria"/>
                <a:cs typeface="Cambria"/>
              </a:rPr>
              <a:t>datatype1, parameter2</a:t>
            </a:r>
            <a:r>
              <a:rPr sz="1550" spc="40" dirty="0">
                <a:latin typeface="Cambria"/>
                <a:cs typeface="Cambria"/>
              </a:rPr>
              <a:t> </a:t>
            </a:r>
            <a:r>
              <a:rPr sz="1550" spc="80" dirty="0">
                <a:latin typeface="Cambria"/>
                <a:cs typeface="Cambria"/>
              </a:rPr>
              <a:t>[mode]</a:t>
            </a:r>
            <a:r>
              <a:rPr sz="1550" spc="50" dirty="0">
                <a:latin typeface="Cambria"/>
                <a:cs typeface="Cambria"/>
              </a:rPr>
              <a:t> </a:t>
            </a:r>
            <a:r>
              <a:rPr sz="1550" spc="60" dirty="0">
                <a:latin typeface="Cambria"/>
                <a:cs typeface="Cambria"/>
              </a:rPr>
              <a:t>datatype2,</a:t>
            </a:r>
            <a:r>
              <a:rPr sz="1550" spc="-110" dirty="0">
                <a:latin typeface="Cambria"/>
                <a:cs typeface="Cambria"/>
              </a:rPr>
              <a:t> </a:t>
            </a:r>
            <a:r>
              <a:rPr sz="1550" spc="70" dirty="0">
                <a:latin typeface="Cambria"/>
                <a:cs typeface="Cambria"/>
              </a:rPr>
              <a:t>...)] </a:t>
            </a:r>
            <a:r>
              <a:rPr sz="1550" spc="100" dirty="0">
                <a:latin typeface="Cambria"/>
                <a:cs typeface="Cambria"/>
              </a:rPr>
              <a:t>IS|AS</a:t>
            </a:r>
            <a:endParaRPr sz="1550">
              <a:latin typeface="Cambria"/>
              <a:cs typeface="Cambria"/>
            </a:endParaRPr>
          </a:p>
          <a:p>
            <a:pPr marL="12700">
              <a:lnSpc>
                <a:spcPts val="1325"/>
              </a:lnSpc>
            </a:pPr>
            <a:r>
              <a:rPr sz="1550" spc="65" dirty="0">
                <a:latin typeface="Cambria"/>
                <a:cs typeface="Cambria"/>
              </a:rPr>
              <a:t>[local_variable_declarations;</a:t>
            </a:r>
            <a:r>
              <a:rPr sz="1550" spc="-25" dirty="0">
                <a:latin typeface="Cambria"/>
                <a:cs typeface="Cambria"/>
              </a:rPr>
              <a:t> </a:t>
            </a:r>
            <a:r>
              <a:rPr sz="1550" spc="95" dirty="0">
                <a:latin typeface="Cambria"/>
                <a:cs typeface="Cambria"/>
              </a:rPr>
              <a:t>...]</a:t>
            </a:r>
            <a:endParaRPr sz="1550">
              <a:latin typeface="Cambria"/>
              <a:cs typeface="Cambria"/>
            </a:endParaRPr>
          </a:p>
          <a:p>
            <a:pPr marL="12700">
              <a:lnSpc>
                <a:spcPts val="1685"/>
              </a:lnSpc>
            </a:pPr>
            <a:r>
              <a:rPr sz="1550" spc="70" dirty="0">
                <a:latin typeface="Cambria"/>
                <a:cs typeface="Cambria"/>
              </a:rPr>
              <a:t>BEGIN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7406" y="5193264"/>
            <a:ext cx="2259965" cy="455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680"/>
              </a:lnSpc>
              <a:spcBef>
                <a:spcPts val="120"/>
              </a:spcBef>
            </a:pPr>
            <a:r>
              <a:rPr sz="1550" dirty="0">
                <a:latin typeface="Cambria"/>
                <a:cs typeface="Cambria"/>
              </a:rPr>
              <a:t>--</a:t>
            </a:r>
            <a:r>
              <a:rPr sz="1550" spc="114" dirty="0">
                <a:latin typeface="Cambria"/>
                <a:cs typeface="Cambria"/>
              </a:rPr>
              <a:t> </a:t>
            </a:r>
            <a:r>
              <a:rPr sz="1550" spc="35" dirty="0">
                <a:latin typeface="Cambria"/>
                <a:cs typeface="Cambria"/>
              </a:rPr>
              <a:t>actions;</a:t>
            </a:r>
            <a:endParaRPr sz="1550">
              <a:latin typeface="Cambria"/>
              <a:cs typeface="Cambria"/>
            </a:endParaRPr>
          </a:p>
          <a:p>
            <a:pPr marL="12700">
              <a:lnSpc>
                <a:spcPts val="1680"/>
              </a:lnSpc>
            </a:pPr>
            <a:r>
              <a:rPr sz="1550" spc="85" dirty="0">
                <a:latin typeface="Cambria"/>
                <a:cs typeface="Cambria"/>
              </a:rPr>
              <a:t>END</a:t>
            </a:r>
            <a:r>
              <a:rPr sz="1550" spc="45" dirty="0">
                <a:latin typeface="Cambria"/>
                <a:cs typeface="Cambria"/>
              </a:rPr>
              <a:t> </a:t>
            </a:r>
            <a:r>
              <a:rPr sz="1550" spc="65" dirty="0">
                <a:latin typeface="Cambria"/>
                <a:cs typeface="Cambria"/>
              </a:rPr>
              <a:t>[procedure_name];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94532" y="4604003"/>
            <a:ext cx="2222500" cy="925194"/>
          </a:xfrm>
          <a:custGeom>
            <a:avLst/>
            <a:gdLst/>
            <a:ahLst/>
            <a:cxnLst/>
            <a:rect l="l" t="t" r="r" b="b"/>
            <a:pathLst>
              <a:path w="2222500" h="925195">
                <a:moveTo>
                  <a:pt x="2221992" y="611136"/>
                </a:moveTo>
                <a:lnTo>
                  <a:pt x="2218867" y="609612"/>
                </a:lnTo>
                <a:lnTo>
                  <a:pt x="2159508" y="580656"/>
                </a:lnTo>
                <a:lnTo>
                  <a:pt x="2159508" y="609612"/>
                </a:lnTo>
                <a:lnTo>
                  <a:pt x="1123175" y="609612"/>
                </a:lnTo>
                <a:lnTo>
                  <a:pt x="1123175" y="464820"/>
                </a:lnTo>
                <a:lnTo>
                  <a:pt x="1117092" y="464820"/>
                </a:lnTo>
                <a:lnTo>
                  <a:pt x="1117092" y="609612"/>
                </a:lnTo>
                <a:lnTo>
                  <a:pt x="1114044" y="609612"/>
                </a:lnTo>
                <a:lnTo>
                  <a:pt x="1114044" y="377888"/>
                </a:lnTo>
                <a:lnTo>
                  <a:pt x="1117092" y="461784"/>
                </a:lnTo>
                <a:lnTo>
                  <a:pt x="1123175" y="461784"/>
                </a:lnTo>
                <a:lnTo>
                  <a:pt x="1114044" y="210070"/>
                </a:lnTo>
                <a:lnTo>
                  <a:pt x="1114044" y="15252"/>
                </a:lnTo>
                <a:lnTo>
                  <a:pt x="1114044" y="12204"/>
                </a:lnTo>
                <a:lnTo>
                  <a:pt x="1114044" y="10680"/>
                </a:lnTo>
                <a:lnTo>
                  <a:pt x="1112520" y="9156"/>
                </a:lnTo>
                <a:lnTo>
                  <a:pt x="1107948" y="9156"/>
                </a:lnTo>
                <a:lnTo>
                  <a:pt x="1107948" y="15252"/>
                </a:lnTo>
                <a:lnTo>
                  <a:pt x="1107948" y="42024"/>
                </a:lnTo>
                <a:lnTo>
                  <a:pt x="1106970" y="15252"/>
                </a:lnTo>
                <a:lnTo>
                  <a:pt x="1107948" y="15252"/>
                </a:lnTo>
                <a:lnTo>
                  <a:pt x="1107948" y="9156"/>
                </a:lnTo>
                <a:lnTo>
                  <a:pt x="1106754" y="9156"/>
                </a:lnTo>
                <a:lnTo>
                  <a:pt x="1106424" y="0"/>
                </a:lnTo>
                <a:lnTo>
                  <a:pt x="1100315" y="0"/>
                </a:lnTo>
                <a:lnTo>
                  <a:pt x="1100645" y="9156"/>
                </a:lnTo>
                <a:lnTo>
                  <a:pt x="0" y="9156"/>
                </a:lnTo>
                <a:lnTo>
                  <a:pt x="0" y="15252"/>
                </a:lnTo>
                <a:lnTo>
                  <a:pt x="1100861" y="15252"/>
                </a:lnTo>
                <a:lnTo>
                  <a:pt x="1107948" y="210096"/>
                </a:lnTo>
                <a:lnTo>
                  <a:pt x="1107948" y="612660"/>
                </a:lnTo>
                <a:lnTo>
                  <a:pt x="1109472" y="614184"/>
                </a:lnTo>
                <a:lnTo>
                  <a:pt x="1117092" y="614184"/>
                </a:lnTo>
                <a:lnTo>
                  <a:pt x="1117092" y="918984"/>
                </a:lnTo>
                <a:lnTo>
                  <a:pt x="31991" y="918984"/>
                </a:lnTo>
                <a:lnTo>
                  <a:pt x="31991" y="925068"/>
                </a:lnTo>
                <a:lnTo>
                  <a:pt x="1120140" y="925068"/>
                </a:lnTo>
                <a:lnTo>
                  <a:pt x="1120140" y="922020"/>
                </a:lnTo>
                <a:lnTo>
                  <a:pt x="1123175" y="922020"/>
                </a:lnTo>
                <a:lnTo>
                  <a:pt x="1123175" y="614184"/>
                </a:lnTo>
                <a:lnTo>
                  <a:pt x="2159508" y="614184"/>
                </a:lnTo>
                <a:lnTo>
                  <a:pt x="2159508" y="643140"/>
                </a:lnTo>
                <a:lnTo>
                  <a:pt x="2216035" y="614184"/>
                </a:lnTo>
                <a:lnTo>
                  <a:pt x="2221992" y="611136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63861" y="5091231"/>
            <a:ext cx="106743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latin typeface="Cambria"/>
                <a:cs typeface="Cambria"/>
              </a:rPr>
              <a:t>Pl/sql</a:t>
            </a:r>
            <a:r>
              <a:rPr sz="1450" spc="275" dirty="0">
                <a:latin typeface="Cambria"/>
                <a:cs typeface="Cambria"/>
              </a:rPr>
              <a:t> </a:t>
            </a:r>
            <a:r>
              <a:rPr sz="1450" spc="85" dirty="0">
                <a:latin typeface="Cambria"/>
                <a:cs typeface="Cambria"/>
              </a:rPr>
              <a:t>block</a:t>
            </a:r>
            <a:endParaRPr sz="145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8951" y="1670304"/>
            <a:ext cx="8811895" cy="889000"/>
            <a:chOff x="758951" y="1670304"/>
            <a:chExt cx="8811895" cy="889000"/>
          </a:xfrm>
        </p:grpSpPr>
        <p:sp>
          <p:nvSpPr>
            <p:cNvPr id="9" name="object 9"/>
            <p:cNvSpPr/>
            <p:nvPr/>
          </p:nvSpPr>
          <p:spPr>
            <a:xfrm>
              <a:off x="765047" y="1676400"/>
              <a:ext cx="8801100" cy="878205"/>
            </a:xfrm>
            <a:custGeom>
              <a:avLst/>
              <a:gdLst/>
              <a:ahLst/>
              <a:cxnLst/>
              <a:rect l="l" t="t" r="r" b="b"/>
              <a:pathLst>
                <a:path w="8801100" h="878205">
                  <a:moveTo>
                    <a:pt x="8801100" y="877824"/>
                  </a:moveTo>
                  <a:lnTo>
                    <a:pt x="0" y="877824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877824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8951" y="1670304"/>
              <a:ext cx="8811895" cy="889000"/>
            </a:xfrm>
            <a:custGeom>
              <a:avLst/>
              <a:gdLst/>
              <a:ahLst/>
              <a:cxnLst/>
              <a:rect l="l" t="t" r="r" b="b"/>
              <a:pathLst>
                <a:path w="8811895" h="889000">
                  <a:moveTo>
                    <a:pt x="8810244" y="888492"/>
                  </a:moveTo>
                  <a:lnTo>
                    <a:pt x="3048" y="888492"/>
                  </a:lnTo>
                  <a:lnTo>
                    <a:pt x="0" y="8869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810244" y="0"/>
                  </a:lnTo>
                  <a:lnTo>
                    <a:pt x="8811768" y="3048"/>
                  </a:lnTo>
                  <a:lnTo>
                    <a:pt x="8811768" y="6096"/>
                  </a:lnTo>
                  <a:lnTo>
                    <a:pt x="10668" y="6096"/>
                  </a:lnTo>
                  <a:lnTo>
                    <a:pt x="6096" y="10668"/>
                  </a:lnTo>
                  <a:lnTo>
                    <a:pt x="10668" y="10668"/>
                  </a:lnTo>
                  <a:lnTo>
                    <a:pt x="10668" y="877823"/>
                  </a:lnTo>
                  <a:lnTo>
                    <a:pt x="6096" y="877823"/>
                  </a:lnTo>
                  <a:lnTo>
                    <a:pt x="10668" y="883920"/>
                  </a:lnTo>
                  <a:lnTo>
                    <a:pt x="8811768" y="883920"/>
                  </a:lnTo>
                  <a:lnTo>
                    <a:pt x="8811768" y="886968"/>
                  </a:lnTo>
                  <a:lnTo>
                    <a:pt x="8810244" y="888492"/>
                  </a:lnTo>
                  <a:close/>
                </a:path>
                <a:path w="8811895" h="889000">
                  <a:moveTo>
                    <a:pt x="10668" y="10668"/>
                  </a:moveTo>
                  <a:lnTo>
                    <a:pt x="6096" y="10668"/>
                  </a:lnTo>
                  <a:lnTo>
                    <a:pt x="10668" y="6096"/>
                  </a:lnTo>
                  <a:lnTo>
                    <a:pt x="10668" y="10668"/>
                  </a:lnTo>
                  <a:close/>
                </a:path>
                <a:path w="8811895" h="889000">
                  <a:moveTo>
                    <a:pt x="8801100" y="10668"/>
                  </a:moveTo>
                  <a:lnTo>
                    <a:pt x="10668" y="10668"/>
                  </a:lnTo>
                  <a:lnTo>
                    <a:pt x="10668" y="6096"/>
                  </a:lnTo>
                  <a:lnTo>
                    <a:pt x="8801100" y="6096"/>
                  </a:lnTo>
                  <a:lnTo>
                    <a:pt x="8801100" y="10668"/>
                  </a:lnTo>
                  <a:close/>
                </a:path>
                <a:path w="8811895" h="889000">
                  <a:moveTo>
                    <a:pt x="8801100" y="883920"/>
                  </a:moveTo>
                  <a:lnTo>
                    <a:pt x="8801100" y="6096"/>
                  </a:lnTo>
                  <a:lnTo>
                    <a:pt x="8807196" y="10668"/>
                  </a:lnTo>
                  <a:lnTo>
                    <a:pt x="8811768" y="10668"/>
                  </a:lnTo>
                  <a:lnTo>
                    <a:pt x="8811768" y="877823"/>
                  </a:lnTo>
                  <a:lnTo>
                    <a:pt x="8807196" y="877823"/>
                  </a:lnTo>
                  <a:lnTo>
                    <a:pt x="8801100" y="883920"/>
                  </a:lnTo>
                  <a:close/>
                </a:path>
                <a:path w="8811895" h="889000">
                  <a:moveTo>
                    <a:pt x="8811768" y="10668"/>
                  </a:moveTo>
                  <a:lnTo>
                    <a:pt x="8807196" y="10668"/>
                  </a:lnTo>
                  <a:lnTo>
                    <a:pt x="8801100" y="6096"/>
                  </a:lnTo>
                  <a:lnTo>
                    <a:pt x="8811768" y="6096"/>
                  </a:lnTo>
                  <a:lnTo>
                    <a:pt x="8811768" y="10668"/>
                  </a:lnTo>
                  <a:close/>
                </a:path>
                <a:path w="8811895" h="889000">
                  <a:moveTo>
                    <a:pt x="10668" y="883920"/>
                  </a:moveTo>
                  <a:lnTo>
                    <a:pt x="6096" y="877823"/>
                  </a:lnTo>
                  <a:lnTo>
                    <a:pt x="10668" y="877823"/>
                  </a:lnTo>
                  <a:lnTo>
                    <a:pt x="10668" y="883920"/>
                  </a:lnTo>
                  <a:close/>
                </a:path>
                <a:path w="8811895" h="889000">
                  <a:moveTo>
                    <a:pt x="8801100" y="883920"/>
                  </a:moveTo>
                  <a:lnTo>
                    <a:pt x="10668" y="883920"/>
                  </a:lnTo>
                  <a:lnTo>
                    <a:pt x="10668" y="877823"/>
                  </a:lnTo>
                  <a:lnTo>
                    <a:pt x="8801100" y="877823"/>
                  </a:lnTo>
                  <a:lnTo>
                    <a:pt x="8801100" y="883920"/>
                  </a:lnTo>
                  <a:close/>
                </a:path>
                <a:path w="8811895" h="889000">
                  <a:moveTo>
                    <a:pt x="8811768" y="883920"/>
                  </a:moveTo>
                  <a:lnTo>
                    <a:pt x="8801100" y="883920"/>
                  </a:lnTo>
                  <a:lnTo>
                    <a:pt x="8807196" y="877823"/>
                  </a:lnTo>
                  <a:lnTo>
                    <a:pt x="8811768" y="877823"/>
                  </a:lnTo>
                  <a:lnTo>
                    <a:pt x="8811768" y="883920"/>
                  </a:lnTo>
                  <a:close/>
                </a:path>
              </a:pathLst>
            </a:custGeom>
            <a:solidFill>
              <a:srgbClr val="9A31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70786" y="1837433"/>
            <a:ext cx="29889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240" dirty="0">
                <a:solidFill>
                  <a:srgbClr val="FFFFFF"/>
                </a:solidFill>
                <a:latin typeface="Cambria"/>
                <a:cs typeface="Cambria"/>
              </a:rPr>
              <a:t>PROCEDURES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7155" y="3697223"/>
            <a:ext cx="6375400" cy="2192020"/>
          </a:xfrm>
          <a:custGeom>
            <a:avLst/>
            <a:gdLst/>
            <a:ahLst/>
            <a:cxnLst/>
            <a:rect l="l" t="t" r="r" b="b"/>
            <a:pathLst>
              <a:path w="6375400" h="2192020">
                <a:moveTo>
                  <a:pt x="6368796" y="2191512"/>
                </a:moveTo>
                <a:lnTo>
                  <a:pt x="4572" y="2191512"/>
                </a:lnTo>
                <a:lnTo>
                  <a:pt x="0" y="2185416"/>
                </a:lnTo>
                <a:lnTo>
                  <a:pt x="0" y="4572"/>
                </a:lnTo>
                <a:lnTo>
                  <a:pt x="4572" y="0"/>
                </a:lnTo>
                <a:lnTo>
                  <a:pt x="6368796" y="0"/>
                </a:lnTo>
                <a:lnTo>
                  <a:pt x="6374892" y="4572"/>
                </a:lnTo>
                <a:lnTo>
                  <a:pt x="6374892" y="10668"/>
                </a:lnTo>
                <a:lnTo>
                  <a:pt x="22860" y="10668"/>
                </a:lnTo>
                <a:lnTo>
                  <a:pt x="12192" y="22860"/>
                </a:lnTo>
                <a:lnTo>
                  <a:pt x="22860" y="22860"/>
                </a:lnTo>
                <a:lnTo>
                  <a:pt x="22860" y="2167128"/>
                </a:lnTo>
                <a:lnTo>
                  <a:pt x="12192" y="2167128"/>
                </a:lnTo>
                <a:lnTo>
                  <a:pt x="22860" y="2179319"/>
                </a:lnTo>
                <a:lnTo>
                  <a:pt x="6374892" y="2179319"/>
                </a:lnTo>
                <a:lnTo>
                  <a:pt x="6374892" y="2185416"/>
                </a:lnTo>
                <a:lnTo>
                  <a:pt x="6368796" y="2191512"/>
                </a:lnTo>
                <a:close/>
              </a:path>
              <a:path w="6375400" h="2192020">
                <a:moveTo>
                  <a:pt x="22860" y="22860"/>
                </a:moveTo>
                <a:lnTo>
                  <a:pt x="12192" y="22860"/>
                </a:lnTo>
                <a:lnTo>
                  <a:pt x="22860" y="10668"/>
                </a:lnTo>
                <a:lnTo>
                  <a:pt x="22860" y="22860"/>
                </a:lnTo>
                <a:close/>
              </a:path>
              <a:path w="6375400" h="2192020">
                <a:moveTo>
                  <a:pt x="6350507" y="22860"/>
                </a:moveTo>
                <a:lnTo>
                  <a:pt x="22860" y="22860"/>
                </a:lnTo>
                <a:lnTo>
                  <a:pt x="22860" y="10668"/>
                </a:lnTo>
                <a:lnTo>
                  <a:pt x="6350507" y="10668"/>
                </a:lnTo>
                <a:lnTo>
                  <a:pt x="6350507" y="22860"/>
                </a:lnTo>
                <a:close/>
              </a:path>
              <a:path w="6375400" h="2192020">
                <a:moveTo>
                  <a:pt x="6350507" y="2179319"/>
                </a:moveTo>
                <a:lnTo>
                  <a:pt x="6350507" y="10668"/>
                </a:lnTo>
                <a:lnTo>
                  <a:pt x="6362700" y="22860"/>
                </a:lnTo>
                <a:lnTo>
                  <a:pt x="6374892" y="22860"/>
                </a:lnTo>
                <a:lnTo>
                  <a:pt x="6374892" y="2167128"/>
                </a:lnTo>
                <a:lnTo>
                  <a:pt x="6362700" y="2167128"/>
                </a:lnTo>
                <a:lnTo>
                  <a:pt x="6350507" y="2179319"/>
                </a:lnTo>
                <a:close/>
              </a:path>
              <a:path w="6375400" h="2192020">
                <a:moveTo>
                  <a:pt x="6374892" y="22860"/>
                </a:moveTo>
                <a:lnTo>
                  <a:pt x="6362700" y="22860"/>
                </a:lnTo>
                <a:lnTo>
                  <a:pt x="6350507" y="10668"/>
                </a:lnTo>
                <a:lnTo>
                  <a:pt x="6374892" y="10668"/>
                </a:lnTo>
                <a:lnTo>
                  <a:pt x="6374892" y="22860"/>
                </a:lnTo>
                <a:close/>
              </a:path>
              <a:path w="6375400" h="2192020">
                <a:moveTo>
                  <a:pt x="22860" y="2179319"/>
                </a:moveTo>
                <a:lnTo>
                  <a:pt x="12192" y="2167128"/>
                </a:lnTo>
                <a:lnTo>
                  <a:pt x="22860" y="2167128"/>
                </a:lnTo>
                <a:lnTo>
                  <a:pt x="22860" y="2179319"/>
                </a:lnTo>
                <a:close/>
              </a:path>
              <a:path w="6375400" h="2192020">
                <a:moveTo>
                  <a:pt x="6350507" y="2179319"/>
                </a:moveTo>
                <a:lnTo>
                  <a:pt x="22860" y="2179319"/>
                </a:lnTo>
                <a:lnTo>
                  <a:pt x="22860" y="2167128"/>
                </a:lnTo>
                <a:lnTo>
                  <a:pt x="6350507" y="2167128"/>
                </a:lnTo>
                <a:lnTo>
                  <a:pt x="6350507" y="2179319"/>
                </a:lnTo>
                <a:close/>
              </a:path>
              <a:path w="6375400" h="2192020">
                <a:moveTo>
                  <a:pt x="6374892" y="2179319"/>
                </a:moveTo>
                <a:lnTo>
                  <a:pt x="6350507" y="2179319"/>
                </a:lnTo>
                <a:lnTo>
                  <a:pt x="6362700" y="2167128"/>
                </a:lnTo>
                <a:lnTo>
                  <a:pt x="6374892" y="2167128"/>
                </a:lnTo>
                <a:lnTo>
                  <a:pt x="6374892" y="2179319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5939" y="6216396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59">
                <a:moveTo>
                  <a:pt x="170688" y="339852"/>
                </a:moveTo>
                <a:lnTo>
                  <a:pt x="118872" y="332232"/>
                </a:lnTo>
                <a:lnTo>
                  <a:pt x="74676" y="310896"/>
                </a:lnTo>
                <a:lnTo>
                  <a:pt x="39624" y="278892"/>
                </a:lnTo>
                <a:lnTo>
                  <a:pt x="13716" y="236220"/>
                </a:lnTo>
                <a:lnTo>
                  <a:pt x="0" y="170688"/>
                </a:lnTo>
                <a:lnTo>
                  <a:pt x="1397" y="153924"/>
                </a:lnTo>
                <a:lnTo>
                  <a:pt x="13716" y="103632"/>
                </a:lnTo>
                <a:lnTo>
                  <a:pt x="38100" y="62484"/>
                </a:lnTo>
                <a:lnTo>
                  <a:pt x="74676" y="28956"/>
                </a:lnTo>
                <a:lnTo>
                  <a:pt x="118872" y="7619"/>
                </a:lnTo>
                <a:lnTo>
                  <a:pt x="169164" y="0"/>
                </a:lnTo>
                <a:lnTo>
                  <a:pt x="204216" y="3048"/>
                </a:lnTo>
                <a:lnTo>
                  <a:pt x="219456" y="7619"/>
                </a:lnTo>
                <a:lnTo>
                  <a:pt x="227838" y="10668"/>
                </a:lnTo>
                <a:lnTo>
                  <a:pt x="170688" y="10668"/>
                </a:lnTo>
                <a:lnTo>
                  <a:pt x="138684" y="13716"/>
                </a:lnTo>
                <a:lnTo>
                  <a:pt x="80772" y="38100"/>
                </a:lnTo>
                <a:lnTo>
                  <a:pt x="47244" y="68580"/>
                </a:lnTo>
                <a:lnTo>
                  <a:pt x="22860" y="108204"/>
                </a:lnTo>
                <a:lnTo>
                  <a:pt x="10668" y="153924"/>
                </a:lnTo>
                <a:lnTo>
                  <a:pt x="10668" y="185928"/>
                </a:lnTo>
                <a:lnTo>
                  <a:pt x="22860" y="231648"/>
                </a:lnTo>
                <a:lnTo>
                  <a:pt x="47244" y="271272"/>
                </a:lnTo>
                <a:lnTo>
                  <a:pt x="80772" y="301752"/>
                </a:lnTo>
                <a:lnTo>
                  <a:pt x="121920" y="321564"/>
                </a:lnTo>
                <a:lnTo>
                  <a:pt x="153924" y="329184"/>
                </a:lnTo>
                <a:lnTo>
                  <a:pt x="228600" y="329184"/>
                </a:lnTo>
                <a:lnTo>
                  <a:pt x="220980" y="332232"/>
                </a:lnTo>
                <a:lnTo>
                  <a:pt x="204216" y="336804"/>
                </a:lnTo>
                <a:lnTo>
                  <a:pt x="170688" y="339852"/>
                </a:lnTo>
                <a:close/>
              </a:path>
              <a:path w="340359" h="340359">
                <a:moveTo>
                  <a:pt x="228600" y="329184"/>
                </a:moveTo>
                <a:lnTo>
                  <a:pt x="185928" y="329184"/>
                </a:lnTo>
                <a:lnTo>
                  <a:pt x="201168" y="326136"/>
                </a:lnTo>
                <a:lnTo>
                  <a:pt x="231648" y="316992"/>
                </a:lnTo>
                <a:lnTo>
                  <a:pt x="271272" y="292608"/>
                </a:lnTo>
                <a:lnTo>
                  <a:pt x="301752" y="259080"/>
                </a:lnTo>
                <a:lnTo>
                  <a:pt x="321563" y="217932"/>
                </a:lnTo>
                <a:lnTo>
                  <a:pt x="327660" y="185928"/>
                </a:lnTo>
                <a:lnTo>
                  <a:pt x="329184" y="170688"/>
                </a:lnTo>
                <a:lnTo>
                  <a:pt x="316991" y="108204"/>
                </a:lnTo>
                <a:lnTo>
                  <a:pt x="292607" y="68580"/>
                </a:lnTo>
                <a:lnTo>
                  <a:pt x="259080" y="38100"/>
                </a:lnTo>
                <a:lnTo>
                  <a:pt x="217931" y="18288"/>
                </a:lnTo>
                <a:lnTo>
                  <a:pt x="170688" y="10668"/>
                </a:lnTo>
                <a:lnTo>
                  <a:pt x="227838" y="10668"/>
                </a:lnTo>
                <a:lnTo>
                  <a:pt x="236219" y="13716"/>
                </a:lnTo>
                <a:lnTo>
                  <a:pt x="249936" y="21336"/>
                </a:lnTo>
                <a:lnTo>
                  <a:pt x="265176" y="28956"/>
                </a:lnTo>
                <a:lnTo>
                  <a:pt x="310895" y="74676"/>
                </a:lnTo>
                <a:lnTo>
                  <a:pt x="332232" y="118872"/>
                </a:lnTo>
                <a:lnTo>
                  <a:pt x="339852" y="169164"/>
                </a:lnTo>
                <a:lnTo>
                  <a:pt x="338455" y="185928"/>
                </a:lnTo>
                <a:lnTo>
                  <a:pt x="326136" y="236220"/>
                </a:lnTo>
                <a:lnTo>
                  <a:pt x="289560" y="289560"/>
                </a:lnTo>
                <a:lnTo>
                  <a:pt x="251460" y="318516"/>
                </a:lnTo>
                <a:lnTo>
                  <a:pt x="236219" y="326136"/>
                </a:lnTo>
                <a:lnTo>
                  <a:pt x="228600" y="3291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24643" y="2270759"/>
            <a:ext cx="5614670" cy="563880"/>
          </a:xfrm>
          <a:custGeom>
            <a:avLst/>
            <a:gdLst/>
            <a:ahLst/>
            <a:cxnLst/>
            <a:rect l="l" t="t" r="r" b="b"/>
            <a:pathLst>
              <a:path w="5614670" h="563880">
                <a:moveTo>
                  <a:pt x="5614416" y="86868"/>
                </a:moveTo>
                <a:lnTo>
                  <a:pt x="5612892" y="77724"/>
                </a:lnTo>
                <a:lnTo>
                  <a:pt x="5603748" y="50292"/>
                </a:lnTo>
                <a:lnTo>
                  <a:pt x="5597652" y="42672"/>
                </a:lnTo>
                <a:lnTo>
                  <a:pt x="5593080" y="35052"/>
                </a:lnTo>
                <a:lnTo>
                  <a:pt x="5554980" y="7620"/>
                </a:lnTo>
                <a:lnTo>
                  <a:pt x="5545836" y="4572"/>
                </a:lnTo>
                <a:lnTo>
                  <a:pt x="5536692" y="1524"/>
                </a:lnTo>
                <a:lnTo>
                  <a:pt x="5527548" y="0"/>
                </a:lnTo>
                <a:lnTo>
                  <a:pt x="3048" y="0"/>
                </a:lnTo>
                <a:lnTo>
                  <a:pt x="0" y="3048"/>
                </a:lnTo>
                <a:lnTo>
                  <a:pt x="0" y="560832"/>
                </a:lnTo>
                <a:lnTo>
                  <a:pt x="3048" y="563880"/>
                </a:lnTo>
                <a:lnTo>
                  <a:pt x="5518404" y="563880"/>
                </a:lnTo>
                <a:lnTo>
                  <a:pt x="5536692" y="560832"/>
                </a:lnTo>
                <a:lnTo>
                  <a:pt x="5547360" y="559320"/>
                </a:lnTo>
                <a:lnTo>
                  <a:pt x="5551932" y="557796"/>
                </a:lnTo>
                <a:lnTo>
                  <a:pt x="5556504" y="556272"/>
                </a:lnTo>
                <a:lnTo>
                  <a:pt x="5571744" y="547128"/>
                </a:lnTo>
                <a:lnTo>
                  <a:pt x="5586984" y="534924"/>
                </a:lnTo>
                <a:lnTo>
                  <a:pt x="5599176" y="519696"/>
                </a:lnTo>
                <a:lnTo>
                  <a:pt x="5603748" y="512076"/>
                </a:lnTo>
                <a:lnTo>
                  <a:pt x="5606796" y="504456"/>
                </a:lnTo>
                <a:lnTo>
                  <a:pt x="5611368" y="495300"/>
                </a:lnTo>
                <a:lnTo>
                  <a:pt x="5612892" y="486156"/>
                </a:lnTo>
                <a:lnTo>
                  <a:pt x="5614416" y="475500"/>
                </a:lnTo>
                <a:lnTo>
                  <a:pt x="5614416" y="86868"/>
                </a:lnTo>
                <a:close/>
              </a:path>
            </a:pathLst>
          </a:custGeom>
          <a:solidFill>
            <a:srgbClr val="EFCFCC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59210" y="2445501"/>
            <a:ext cx="400050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14"/>
              </a:spcBef>
              <a:buChar char="•"/>
              <a:tabLst>
                <a:tab pos="105410" algn="l"/>
              </a:tabLst>
            </a:pPr>
            <a:r>
              <a:rPr sz="1050" spc="60" dirty="0">
                <a:latin typeface="Cambria"/>
                <a:cs typeface="Cambria"/>
              </a:rPr>
              <a:t>Create</a:t>
            </a:r>
            <a:r>
              <a:rPr sz="1050" spc="155" dirty="0">
                <a:latin typeface="Cambria"/>
                <a:cs typeface="Cambria"/>
              </a:rPr>
              <a:t> </a:t>
            </a:r>
            <a:r>
              <a:rPr sz="1050" dirty="0">
                <a:latin typeface="Cambria"/>
                <a:cs typeface="Cambria"/>
              </a:rPr>
              <a:t>or</a:t>
            </a:r>
            <a:r>
              <a:rPr sz="1050" spc="155" dirty="0">
                <a:latin typeface="Cambria"/>
                <a:cs typeface="Cambria"/>
              </a:rPr>
              <a:t> </a:t>
            </a:r>
            <a:r>
              <a:rPr sz="1050" spc="50" dirty="0">
                <a:latin typeface="Cambria"/>
                <a:cs typeface="Cambria"/>
              </a:rPr>
              <a:t>replace</a:t>
            </a:r>
            <a:r>
              <a:rPr sz="1050" spc="170" dirty="0">
                <a:latin typeface="Cambria"/>
                <a:cs typeface="Cambria"/>
              </a:rPr>
              <a:t> </a:t>
            </a:r>
            <a:r>
              <a:rPr sz="1050" dirty="0">
                <a:latin typeface="Cambria"/>
                <a:cs typeface="Cambria"/>
              </a:rPr>
              <a:t>function</a:t>
            </a:r>
            <a:r>
              <a:rPr sz="1050" spc="175" dirty="0">
                <a:latin typeface="Cambria"/>
                <a:cs typeface="Cambria"/>
              </a:rPr>
              <a:t> </a:t>
            </a:r>
            <a:r>
              <a:rPr sz="1050" dirty="0">
                <a:latin typeface="Cambria"/>
                <a:cs typeface="Cambria"/>
              </a:rPr>
              <a:t>Procedure</a:t>
            </a:r>
            <a:r>
              <a:rPr sz="1050" spc="170" dirty="0">
                <a:latin typeface="Cambria"/>
                <a:cs typeface="Cambria"/>
              </a:rPr>
              <a:t>  </a:t>
            </a:r>
            <a:r>
              <a:rPr sz="1050" dirty="0">
                <a:latin typeface="Cambria"/>
                <a:cs typeface="Cambria"/>
              </a:rPr>
              <a:t>reports</a:t>
            </a:r>
            <a:r>
              <a:rPr sz="1050" spc="170" dirty="0">
                <a:latin typeface="Cambria"/>
                <a:cs typeface="Cambria"/>
              </a:rPr>
              <a:t> </a:t>
            </a:r>
            <a:r>
              <a:rPr sz="1050" dirty="0">
                <a:latin typeface="Cambria"/>
                <a:cs typeface="Cambria"/>
              </a:rPr>
              <a:t>to(did</a:t>
            </a:r>
            <a:r>
              <a:rPr sz="1050" spc="175" dirty="0">
                <a:latin typeface="Cambria"/>
                <a:cs typeface="Cambria"/>
              </a:rPr>
              <a:t> </a:t>
            </a:r>
            <a:r>
              <a:rPr sz="1050" spc="-10" dirty="0">
                <a:latin typeface="Cambria"/>
                <a:cs typeface="Cambria"/>
              </a:rPr>
              <a:t>varchar2)</a:t>
            </a:r>
            <a:endParaRPr sz="105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3023" y="2202179"/>
            <a:ext cx="3162300" cy="701040"/>
            <a:chOff x="573023" y="2202179"/>
            <a:chExt cx="3162300" cy="701040"/>
          </a:xfrm>
        </p:grpSpPr>
        <p:sp>
          <p:nvSpPr>
            <p:cNvPr id="6" name="object 6"/>
            <p:cNvSpPr/>
            <p:nvPr/>
          </p:nvSpPr>
          <p:spPr>
            <a:xfrm>
              <a:off x="577595" y="2206751"/>
              <a:ext cx="3153410" cy="692150"/>
            </a:xfrm>
            <a:custGeom>
              <a:avLst/>
              <a:gdLst/>
              <a:ahLst/>
              <a:cxnLst/>
              <a:rect l="l" t="t" r="r" b="b"/>
              <a:pathLst>
                <a:path w="3153410" h="692150">
                  <a:moveTo>
                    <a:pt x="3037332" y="691896"/>
                  </a:moveTo>
                  <a:lnTo>
                    <a:pt x="115824" y="691896"/>
                  </a:lnTo>
                  <a:lnTo>
                    <a:pt x="70723" y="682799"/>
                  </a:lnTo>
                  <a:lnTo>
                    <a:pt x="33909" y="657987"/>
                  </a:lnTo>
                  <a:lnTo>
                    <a:pt x="9096" y="621172"/>
                  </a:lnTo>
                  <a:lnTo>
                    <a:pt x="0" y="576072"/>
                  </a:lnTo>
                  <a:lnTo>
                    <a:pt x="0" y="115824"/>
                  </a:lnTo>
                  <a:lnTo>
                    <a:pt x="9096" y="70723"/>
                  </a:lnTo>
                  <a:lnTo>
                    <a:pt x="33909" y="33909"/>
                  </a:lnTo>
                  <a:lnTo>
                    <a:pt x="70723" y="9096"/>
                  </a:lnTo>
                  <a:lnTo>
                    <a:pt x="115824" y="0"/>
                  </a:lnTo>
                  <a:lnTo>
                    <a:pt x="3037332" y="0"/>
                  </a:lnTo>
                  <a:lnTo>
                    <a:pt x="3082432" y="9096"/>
                  </a:lnTo>
                  <a:lnTo>
                    <a:pt x="3119247" y="33909"/>
                  </a:lnTo>
                  <a:lnTo>
                    <a:pt x="3144059" y="70723"/>
                  </a:lnTo>
                  <a:lnTo>
                    <a:pt x="3153156" y="115824"/>
                  </a:lnTo>
                  <a:lnTo>
                    <a:pt x="3153156" y="576072"/>
                  </a:lnTo>
                  <a:lnTo>
                    <a:pt x="3144059" y="621172"/>
                  </a:lnTo>
                  <a:lnTo>
                    <a:pt x="3119247" y="657987"/>
                  </a:lnTo>
                  <a:lnTo>
                    <a:pt x="3082432" y="682799"/>
                  </a:lnTo>
                  <a:lnTo>
                    <a:pt x="3037332" y="691896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3023" y="2202179"/>
              <a:ext cx="3162300" cy="701040"/>
            </a:xfrm>
            <a:custGeom>
              <a:avLst/>
              <a:gdLst/>
              <a:ahLst/>
              <a:cxnLst/>
              <a:rect l="l" t="t" r="r" b="b"/>
              <a:pathLst>
                <a:path w="3162300" h="701039">
                  <a:moveTo>
                    <a:pt x="3054096" y="701040"/>
                  </a:moveTo>
                  <a:lnTo>
                    <a:pt x="108204" y="701040"/>
                  </a:lnTo>
                  <a:lnTo>
                    <a:pt x="96012" y="697992"/>
                  </a:lnTo>
                  <a:lnTo>
                    <a:pt x="83820" y="696468"/>
                  </a:lnTo>
                  <a:lnTo>
                    <a:pt x="42672" y="673608"/>
                  </a:lnTo>
                  <a:lnTo>
                    <a:pt x="13716" y="638556"/>
                  </a:lnTo>
                  <a:lnTo>
                    <a:pt x="0" y="592835"/>
                  </a:lnTo>
                  <a:lnTo>
                    <a:pt x="0" y="108204"/>
                  </a:lnTo>
                  <a:lnTo>
                    <a:pt x="13716" y="62484"/>
                  </a:lnTo>
                  <a:lnTo>
                    <a:pt x="42672" y="27432"/>
                  </a:lnTo>
                  <a:lnTo>
                    <a:pt x="83820" y="4572"/>
                  </a:lnTo>
                  <a:lnTo>
                    <a:pt x="106680" y="0"/>
                  </a:lnTo>
                  <a:lnTo>
                    <a:pt x="3054096" y="0"/>
                  </a:lnTo>
                  <a:lnTo>
                    <a:pt x="3066288" y="1524"/>
                  </a:lnTo>
                  <a:lnTo>
                    <a:pt x="3076956" y="4572"/>
                  </a:lnTo>
                  <a:lnTo>
                    <a:pt x="3089148" y="9144"/>
                  </a:lnTo>
                  <a:lnTo>
                    <a:pt x="3092196" y="10668"/>
                  </a:lnTo>
                  <a:lnTo>
                    <a:pt x="108204" y="10668"/>
                  </a:lnTo>
                  <a:lnTo>
                    <a:pt x="97536" y="12192"/>
                  </a:lnTo>
                  <a:lnTo>
                    <a:pt x="57912" y="28956"/>
                  </a:lnTo>
                  <a:lnTo>
                    <a:pt x="28956" y="57912"/>
                  </a:lnTo>
                  <a:lnTo>
                    <a:pt x="12192" y="97536"/>
                  </a:lnTo>
                  <a:lnTo>
                    <a:pt x="9144" y="120396"/>
                  </a:lnTo>
                  <a:lnTo>
                    <a:pt x="9144" y="580644"/>
                  </a:lnTo>
                  <a:lnTo>
                    <a:pt x="18288" y="623316"/>
                  </a:lnTo>
                  <a:lnTo>
                    <a:pt x="41148" y="658368"/>
                  </a:lnTo>
                  <a:lnTo>
                    <a:pt x="76200" y="681228"/>
                  </a:lnTo>
                  <a:lnTo>
                    <a:pt x="108204" y="690372"/>
                  </a:lnTo>
                  <a:lnTo>
                    <a:pt x="3091815" y="690372"/>
                  </a:lnTo>
                  <a:lnTo>
                    <a:pt x="3089148" y="691896"/>
                  </a:lnTo>
                  <a:lnTo>
                    <a:pt x="3078480" y="694944"/>
                  </a:lnTo>
                  <a:lnTo>
                    <a:pt x="3054096" y="701040"/>
                  </a:lnTo>
                  <a:close/>
                </a:path>
                <a:path w="3162300" h="701039">
                  <a:moveTo>
                    <a:pt x="3091815" y="690372"/>
                  </a:moveTo>
                  <a:lnTo>
                    <a:pt x="3052572" y="690372"/>
                  </a:lnTo>
                  <a:lnTo>
                    <a:pt x="3063240" y="688848"/>
                  </a:lnTo>
                  <a:lnTo>
                    <a:pt x="3084576" y="682752"/>
                  </a:lnTo>
                  <a:lnTo>
                    <a:pt x="3127248" y="650748"/>
                  </a:lnTo>
                  <a:lnTo>
                    <a:pt x="3142488" y="623316"/>
                  </a:lnTo>
                  <a:lnTo>
                    <a:pt x="3147060" y="614172"/>
                  </a:lnTo>
                  <a:lnTo>
                    <a:pt x="3150108" y="603504"/>
                  </a:lnTo>
                  <a:lnTo>
                    <a:pt x="3151632" y="592835"/>
                  </a:lnTo>
                  <a:lnTo>
                    <a:pt x="3151632" y="109728"/>
                  </a:lnTo>
                  <a:lnTo>
                    <a:pt x="3139440" y="67056"/>
                  </a:lnTo>
                  <a:lnTo>
                    <a:pt x="3133344" y="59436"/>
                  </a:lnTo>
                  <a:lnTo>
                    <a:pt x="3127248" y="50292"/>
                  </a:lnTo>
                  <a:lnTo>
                    <a:pt x="3112008" y="35052"/>
                  </a:lnTo>
                  <a:lnTo>
                    <a:pt x="3102864" y="28956"/>
                  </a:lnTo>
                  <a:lnTo>
                    <a:pt x="3095244" y="22860"/>
                  </a:lnTo>
                  <a:lnTo>
                    <a:pt x="3084576" y="18288"/>
                  </a:lnTo>
                  <a:lnTo>
                    <a:pt x="3075432" y="15240"/>
                  </a:lnTo>
                  <a:lnTo>
                    <a:pt x="3064764" y="12192"/>
                  </a:lnTo>
                  <a:lnTo>
                    <a:pt x="3054096" y="10668"/>
                  </a:lnTo>
                  <a:lnTo>
                    <a:pt x="3092196" y="10668"/>
                  </a:lnTo>
                  <a:lnTo>
                    <a:pt x="3127248" y="35052"/>
                  </a:lnTo>
                  <a:lnTo>
                    <a:pt x="3153156" y="73152"/>
                  </a:lnTo>
                  <a:lnTo>
                    <a:pt x="3159252" y="96012"/>
                  </a:lnTo>
                  <a:lnTo>
                    <a:pt x="3162300" y="106680"/>
                  </a:lnTo>
                  <a:lnTo>
                    <a:pt x="3162300" y="592835"/>
                  </a:lnTo>
                  <a:lnTo>
                    <a:pt x="3159252" y="605028"/>
                  </a:lnTo>
                  <a:lnTo>
                    <a:pt x="3157727" y="615696"/>
                  </a:lnTo>
                  <a:lnTo>
                    <a:pt x="3127248" y="665988"/>
                  </a:lnTo>
                  <a:lnTo>
                    <a:pt x="3099816" y="685800"/>
                  </a:lnTo>
                  <a:lnTo>
                    <a:pt x="3091815" y="6903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7874" y="2271780"/>
            <a:ext cx="2673350" cy="5207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07975" marR="5080" indent="-295910">
              <a:lnSpc>
                <a:spcPts val="1820"/>
              </a:lnSpc>
              <a:spcBef>
                <a:spcPts val="370"/>
              </a:spcBef>
            </a:pPr>
            <a:r>
              <a:rPr sz="1700" spc="65" dirty="0">
                <a:solidFill>
                  <a:srgbClr val="FFFFFF"/>
                </a:solidFill>
                <a:latin typeface="Cambria"/>
                <a:cs typeface="Cambria"/>
              </a:rPr>
              <a:t>1.Procedure</a:t>
            </a:r>
            <a:r>
              <a:rPr sz="17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7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110" dirty="0">
                <a:solidFill>
                  <a:srgbClr val="FFFFFF"/>
                </a:solidFill>
                <a:latin typeface="Cambria"/>
                <a:cs typeface="Cambria"/>
              </a:rPr>
              <a:t>change</a:t>
            </a:r>
            <a:r>
              <a:rPr sz="17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700" spc="90" dirty="0">
                <a:solidFill>
                  <a:srgbClr val="FFFFFF"/>
                </a:solidFill>
                <a:latin typeface="Cambria"/>
                <a:cs typeface="Cambria"/>
              </a:rPr>
              <a:t>employees</a:t>
            </a:r>
            <a:r>
              <a:rPr sz="17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85" dirty="0">
                <a:solidFill>
                  <a:srgbClr val="FFFFFF"/>
                </a:solidFill>
                <a:latin typeface="Cambria"/>
                <a:cs typeface="Cambria"/>
              </a:rPr>
              <a:t>Manager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4643" y="2996183"/>
            <a:ext cx="5614670" cy="563880"/>
          </a:xfrm>
          <a:custGeom>
            <a:avLst/>
            <a:gdLst/>
            <a:ahLst/>
            <a:cxnLst/>
            <a:rect l="l" t="t" r="r" b="b"/>
            <a:pathLst>
              <a:path w="5614670" h="563879">
                <a:moveTo>
                  <a:pt x="5614416" y="86868"/>
                </a:moveTo>
                <a:lnTo>
                  <a:pt x="5612892" y="77724"/>
                </a:lnTo>
                <a:lnTo>
                  <a:pt x="5606796" y="59436"/>
                </a:lnTo>
                <a:lnTo>
                  <a:pt x="5603748" y="51816"/>
                </a:lnTo>
                <a:lnTo>
                  <a:pt x="5597652" y="42672"/>
                </a:lnTo>
                <a:lnTo>
                  <a:pt x="5593080" y="35052"/>
                </a:lnTo>
                <a:lnTo>
                  <a:pt x="5554980" y="7620"/>
                </a:lnTo>
                <a:lnTo>
                  <a:pt x="5550408" y="6096"/>
                </a:lnTo>
                <a:lnTo>
                  <a:pt x="5536692" y="1524"/>
                </a:lnTo>
                <a:lnTo>
                  <a:pt x="5527548" y="0"/>
                </a:lnTo>
                <a:lnTo>
                  <a:pt x="3048" y="0"/>
                </a:lnTo>
                <a:lnTo>
                  <a:pt x="0" y="3048"/>
                </a:lnTo>
                <a:lnTo>
                  <a:pt x="0" y="560832"/>
                </a:lnTo>
                <a:lnTo>
                  <a:pt x="3048" y="563880"/>
                </a:lnTo>
                <a:lnTo>
                  <a:pt x="5527548" y="563880"/>
                </a:lnTo>
                <a:lnTo>
                  <a:pt x="5536692" y="562356"/>
                </a:lnTo>
                <a:lnTo>
                  <a:pt x="5547360" y="559308"/>
                </a:lnTo>
                <a:lnTo>
                  <a:pt x="5551932" y="557784"/>
                </a:lnTo>
                <a:lnTo>
                  <a:pt x="5556504" y="556260"/>
                </a:lnTo>
                <a:lnTo>
                  <a:pt x="5571744" y="547116"/>
                </a:lnTo>
                <a:lnTo>
                  <a:pt x="5586984" y="534924"/>
                </a:lnTo>
                <a:lnTo>
                  <a:pt x="5593080" y="527304"/>
                </a:lnTo>
                <a:lnTo>
                  <a:pt x="5599176" y="521208"/>
                </a:lnTo>
                <a:lnTo>
                  <a:pt x="5603748" y="512064"/>
                </a:lnTo>
                <a:lnTo>
                  <a:pt x="5606796" y="504444"/>
                </a:lnTo>
                <a:lnTo>
                  <a:pt x="5611368" y="495300"/>
                </a:lnTo>
                <a:lnTo>
                  <a:pt x="5612892" y="486156"/>
                </a:lnTo>
                <a:lnTo>
                  <a:pt x="5614416" y="475488"/>
                </a:lnTo>
                <a:lnTo>
                  <a:pt x="5614416" y="86868"/>
                </a:lnTo>
                <a:close/>
              </a:path>
            </a:pathLst>
          </a:custGeom>
          <a:solidFill>
            <a:srgbClr val="EFCFCC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59210" y="3170902"/>
            <a:ext cx="520065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14"/>
              </a:spcBef>
              <a:buChar char="•"/>
              <a:tabLst>
                <a:tab pos="105410" algn="l"/>
              </a:tabLst>
            </a:pPr>
            <a:r>
              <a:rPr sz="1050" spc="60" dirty="0">
                <a:latin typeface="Cambria"/>
                <a:cs typeface="Cambria"/>
              </a:rPr>
              <a:t>Create</a:t>
            </a:r>
            <a:r>
              <a:rPr sz="1050" spc="114" dirty="0">
                <a:latin typeface="Cambria"/>
                <a:cs typeface="Cambria"/>
              </a:rPr>
              <a:t> </a:t>
            </a:r>
            <a:r>
              <a:rPr sz="1050" spc="20" dirty="0">
                <a:latin typeface="Cambria"/>
                <a:cs typeface="Cambria"/>
              </a:rPr>
              <a:t>or</a:t>
            </a:r>
            <a:r>
              <a:rPr sz="1050" spc="110" dirty="0">
                <a:latin typeface="Cambria"/>
                <a:cs typeface="Cambria"/>
              </a:rPr>
              <a:t> </a:t>
            </a:r>
            <a:r>
              <a:rPr sz="1050" spc="50" dirty="0">
                <a:latin typeface="Cambria"/>
                <a:cs typeface="Cambria"/>
              </a:rPr>
              <a:t>replace</a:t>
            </a:r>
            <a:r>
              <a:rPr sz="1050" spc="130" dirty="0">
                <a:latin typeface="Cambria"/>
                <a:cs typeface="Cambria"/>
              </a:rPr>
              <a:t> </a:t>
            </a:r>
            <a:r>
              <a:rPr sz="1050" spc="20" dirty="0">
                <a:latin typeface="Cambria"/>
                <a:cs typeface="Cambria"/>
              </a:rPr>
              <a:t>function</a:t>
            </a:r>
            <a:r>
              <a:rPr sz="1050" spc="125" dirty="0">
                <a:latin typeface="Cambria"/>
                <a:cs typeface="Cambria"/>
              </a:rPr>
              <a:t> </a:t>
            </a:r>
            <a:r>
              <a:rPr sz="1050" spc="20" dirty="0">
                <a:latin typeface="Cambria"/>
                <a:cs typeface="Cambria"/>
              </a:rPr>
              <a:t>Procedure</a:t>
            </a:r>
            <a:r>
              <a:rPr sz="1050" spc="145" dirty="0">
                <a:latin typeface="Cambria"/>
                <a:cs typeface="Cambria"/>
              </a:rPr>
              <a:t> </a:t>
            </a:r>
            <a:r>
              <a:rPr sz="1050" spc="65" dirty="0">
                <a:latin typeface="Cambria"/>
                <a:cs typeface="Cambria"/>
              </a:rPr>
              <a:t>add_dept(dcode</a:t>
            </a:r>
            <a:r>
              <a:rPr sz="1050" spc="114" dirty="0">
                <a:latin typeface="Cambria"/>
                <a:cs typeface="Cambria"/>
              </a:rPr>
              <a:t> </a:t>
            </a:r>
            <a:r>
              <a:rPr sz="1050" spc="20" dirty="0">
                <a:latin typeface="Cambria"/>
                <a:cs typeface="Cambria"/>
              </a:rPr>
              <a:t>varchar2,dname</a:t>
            </a:r>
            <a:r>
              <a:rPr sz="1050" spc="190" dirty="0">
                <a:latin typeface="Cambria"/>
                <a:cs typeface="Cambria"/>
              </a:rPr>
              <a:t> </a:t>
            </a:r>
            <a:r>
              <a:rPr sz="1050" spc="-10" dirty="0">
                <a:latin typeface="Cambria"/>
                <a:cs typeface="Cambria"/>
              </a:rPr>
              <a:t>varchar2)</a:t>
            </a:r>
            <a:endParaRPr sz="105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3023" y="2927604"/>
            <a:ext cx="3162300" cy="701040"/>
            <a:chOff x="573023" y="2927604"/>
            <a:chExt cx="3162300" cy="701040"/>
          </a:xfrm>
        </p:grpSpPr>
        <p:sp>
          <p:nvSpPr>
            <p:cNvPr id="12" name="object 12"/>
            <p:cNvSpPr/>
            <p:nvPr/>
          </p:nvSpPr>
          <p:spPr>
            <a:xfrm>
              <a:off x="577595" y="2932176"/>
              <a:ext cx="3153410" cy="692150"/>
            </a:xfrm>
            <a:custGeom>
              <a:avLst/>
              <a:gdLst/>
              <a:ahLst/>
              <a:cxnLst/>
              <a:rect l="l" t="t" r="r" b="b"/>
              <a:pathLst>
                <a:path w="3153410" h="692150">
                  <a:moveTo>
                    <a:pt x="3037332" y="691896"/>
                  </a:moveTo>
                  <a:lnTo>
                    <a:pt x="115824" y="691896"/>
                  </a:lnTo>
                  <a:lnTo>
                    <a:pt x="70723" y="682799"/>
                  </a:lnTo>
                  <a:lnTo>
                    <a:pt x="33909" y="657987"/>
                  </a:lnTo>
                  <a:lnTo>
                    <a:pt x="9096" y="621172"/>
                  </a:lnTo>
                  <a:lnTo>
                    <a:pt x="0" y="576072"/>
                  </a:lnTo>
                  <a:lnTo>
                    <a:pt x="0" y="115824"/>
                  </a:lnTo>
                  <a:lnTo>
                    <a:pt x="9096" y="70723"/>
                  </a:lnTo>
                  <a:lnTo>
                    <a:pt x="33909" y="33909"/>
                  </a:lnTo>
                  <a:lnTo>
                    <a:pt x="70723" y="9096"/>
                  </a:lnTo>
                  <a:lnTo>
                    <a:pt x="115824" y="0"/>
                  </a:lnTo>
                  <a:lnTo>
                    <a:pt x="3037332" y="0"/>
                  </a:lnTo>
                  <a:lnTo>
                    <a:pt x="3082432" y="9096"/>
                  </a:lnTo>
                  <a:lnTo>
                    <a:pt x="3119247" y="33909"/>
                  </a:lnTo>
                  <a:lnTo>
                    <a:pt x="3144059" y="70723"/>
                  </a:lnTo>
                  <a:lnTo>
                    <a:pt x="3153156" y="115824"/>
                  </a:lnTo>
                  <a:lnTo>
                    <a:pt x="3153156" y="576072"/>
                  </a:lnTo>
                  <a:lnTo>
                    <a:pt x="3144059" y="621172"/>
                  </a:lnTo>
                  <a:lnTo>
                    <a:pt x="3119247" y="657987"/>
                  </a:lnTo>
                  <a:lnTo>
                    <a:pt x="3082432" y="682799"/>
                  </a:lnTo>
                  <a:lnTo>
                    <a:pt x="3037332" y="691896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3023" y="2927604"/>
              <a:ext cx="3162300" cy="701040"/>
            </a:xfrm>
            <a:custGeom>
              <a:avLst/>
              <a:gdLst/>
              <a:ahLst/>
              <a:cxnLst/>
              <a:rect l="l" t="t" r="r" b="b"/>
              <a:pathLst>
                <a:path w="3162300" h="701039">
                  <a:moveTo>
                    <a:pt x="3054096" y="701040"/>
                  </a:moveTo>
                  <a:lnTo>
                    <a:pt x="108204" y="701040"/>
                  </a:lnTo>
                  <a:lnTo>
                    <a:pt x="96012" y="699516"/>
                  </a:lnTo>
                  <a:lnTo>
                    <a:pt x="53340" y="681228"/>
                  </a:lnTo>
                  <a:lnTo>
                    <a:pt x="19812" y="649224"/>
                  </a:lnTo>
                  <a:lnTo>
                    <a:pt x="1524" y="605028"/>
                  </a:lnTo>
                  <a:lnTo>
                    <a:pt x="0" y="592835"/>
                  </a:lnTo>
                  <a:lnTo>
                    <a:pt x="0" y="108204"/>
                  </a:lnTo>
                  <a:lnTo>
                    <a:pt x="13716" y="62484"/>
                  </a:lnTo>
                  <a:lnTo>
                    <a:pt x="42672" y="27432"/>
                  </a:lnTo>
                  <a:lnTo>
                    <a:pt x="83820" y="4572"/>
                  </a:lnTo>
                  <a:lnTo>
                    <a:pt x="106680" y="0"/>
                  </a:lnTo>
                  <a:lnTo>
                    <a:pt x="3054096" y="0"/>
                  </a:lnTo>
                  <a:lnTo>
                    <a:pt x="3066288" y="1524"/>
                  </a:lnTo>
                  <a:lnTo>
                    <a:pt x="3076956" y="4572"/>
                  </a:lnTo>
                  <a:lnTo>
                    <a:pt x="3089148" y="9144"/>
                  </a:lnTo>
                  <a:lnTo>
                    <a:pt x="3092196" y="10668"/>
                  </a:lnTo>
                  <a:lnTo>
                    <a:pt x="108204" y="10668"/>
                  </a:lnTo>
                  <a:lnTo>
                    <a:pt x="97536" y="12192"/>
                  </a:lnTo>
                  <a:lnTo>
                    <a:pt x="57912" y="28956"/>
                  </a:lnTo>
                  <a:lnTo>
                    <a:pt x="28956" y="57912"/>
                  </a:lnTo>
                  <a:lnTo>
                    <a:pt x="12192" y="97536"/>
                  </a:lnTo>
                  <a:lnTo>
                    <a:pt x="9144" y="120396"/>
                  </a:lnTo>
                  <a:lnTo>
                    <a:pt x="9144" y="580644"/>
                  </a:lnTo>
                  <a:lnTo>
                    <a:pt x="10668" y="591312"/>
                  </a:lnTo>
                  <a:lnTo>
                    <a:pt x="12192" y="603504"/>
                  </a:lnTo>
                  <a:lnTo>
                    <a:pt x="15240" y="612648"/>
                  </a:lnTo>
                  <a:lnTo>
                    <a:pt x="18288" y="623316"/>
                  </a:lnTo>
                  <a:lnTo>
                    <a:pt x="22860" y="632459"/>
                  </a:lnTo>
                  <a:lnTo>
                    <a:pt x="48768" y="665988"/>
                  </a:lnTo>
                  <a:lnTo>
                    <a:pt x="97536" y="688848"/>
                  </a:lnTo>
                  <a:lnTo>
                    <a:pt x="108204" y="690372"/>
                  </a:lnTo>
                  <a:lnTo>
                    <a:pt x="3092704" y="690372"/>
                  </a:lnTo>
                  <a:lnTo>
                    <a:pt x="3078480" y="696468"/>
                  </a:lnTo>
                  <a:lnTo>
                    <a:pt x="3066288" y="699516"/>
                  </a:lnTo>
                  <a:lnTo>
                    <a:pt x="3054096" y="701040"/>
                  </a:lnTo>
                  <a:close/>
                </a:path>
                <a:path w="3162300" h="701039">
                  <a:moveTo>
                    <a:pt x="3092704" y="690372"/>
                  </a:moveTo>
                  <a:lnTo>
                    <a:pt x="3052572" y="690372"/>
                  </a:lnTo>
                  <a:lnTo>
                    <a:pt x="3063240" y="688848"/>
                  </a:lnTo>
                  <a:lnTo>
                    <a:pt x="3084576" y="682752"/>
                  </a:lnTo>
                  <a:lnTo>
                    <a:pt x="3127248" y="650748"/>
                  </a:lnTo>
                  <a:lnTo>
                    <a:pt x="3142488" y="623316"/>
                  </a:lnTo>
                  <a:lnTo>
                    <a:pt x="3147060" y="614172"/>
                  </a:lnTo>
                  <a:lnTo>
                    <a:pt x="3150108" y="603504"/>
                  </a:lnTo>
                  <a:lnTo>
                    <a:pt x="3151632" y="592835"/>
                  </a:lnTo>
                  <a:lnTo>
                    <a:pt x="3151632" y="109728"/>
                  </a:lnTo>
                  <a:lnTo>
                    <a:pt x="3150108" y="97536"/>
                  </a:lnTo>
                  <a:lnTo>
                    <a:pt x="3147060" y="88392"/>
                  </a:lnTo>
                  <a:lnTo>
                    <a:pt x="3144011" y="77724"/>
                  </a:lnTo>
                  <a:lnTo>
                    <a:pt x="3139440" y="68580"/>
                  </a:lnTo>
                  <a:lnTo>
                    <a:pt x="3127248" y="50292"/>
                  </a:lnTo>
                  <a:lnTo>
                    <a:pt x="3112008" y="35052"/>
                  </a:lnTo>
                  <a:lnTo>
                    <a:pt x="3102864" y="28956"/>
                  </a:lnTo>
                  <a:lnTo>
                    <a:pt x="3095244" y="22860"/>
                  </a:lnTo>
                  <a:lnTo>
                    <a:pt x="3084576" y="18288"/>
                  </a:lnTo>
                  <a:lnTo>
                    <a:pt x="3075432" y="15240"/>
                  </a:lnTo>
                  <a:lnTo>
                    <a:pt x="3064764" y="12192"/>
                  </a:lnTo>
                  <a:lnTo>
                    <a:pt x="3054096" y="10668"/>
                  </a:lnTo>
                  <a:lnTo>
                    <a:pt x="3092196" y="10668"/>
                  </a:lnTo>
                  <a:lnTo>
                    <a:pt x="3127248" y="35052"/>
                  </a:lnTo>
                  <a:lnTo>
                    <a:pt x="3140964" y="53340"/>
                  </a:lnTo>
                  <a:lnTo>
                    <a:pt x="3147060" y="62484"/>
                  </a:lnTo>
                  <a:lnTo>
                    <a:pt x="3153156" y="73152"/>
                  </a:lnTo>
                  <a:lnTo>
                    <a:pt x="3156203" y="83820"/>
                  </a:lnTo>
                  <a:lnTo>
                    <a:pt x="3162300" y="108204"/>
                  </a:lnTo>
                  <a:lnTo>
                    <a:pt x="3162300" y="592835"/>
                  </a:lnTo>
                  <a:lnTo>
                    <a:pt x="3159252" y="605028"/>
                  </a:lnTo>
                  <a:lnTo>
                    <a:pt x="3157727" y="615696"/>
                  </a:lnTo>
                  <a:lnTo>
                    <a:pt x="3127248" y="665988"/>
                  </a:lnTo>
                  <a:lnTo>
                    <a:pt x="3099816" y="687324"/>
                  </a:lnTo>
                  <a:lnTo>
                    <a:pt x="3092704" y="6903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82100" y="2997233"/>
            <a:ext cx="1946910" cy="5207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79730" marR="5080" indent="-367665">
              <a:lnSpc>
                <a:spcPts val="1820"/>
              </a:lnSpc>
              <a:spcBef>
                <a:spcPts val="370"/>
              </a:spcBef>
            </a:pPr>
            <a:r>
              <a:rPr sz="1700" spc="65" dirty="0">
                <a:solidFill>
                  <a:srgbClr val="FFFFFF"/>
                </a:solidFill>
                <a:latin typeface="Cambria"/>
                <a:cs typeface="Cambria"/>
              </a:rPr>
              <a:t>2.Procedure</a:t>
            </a:r>
            <a:r>
              <a:rPr sz="17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7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FFFFFF"/>
                </a:solidFill>
                <a:latin typeface="Cambria"/>
                <a:cs typeface="Cambria"/>
              </a:rPr>
              <a:t>add </a:t>
            </a:r>
            <a:r>
              <a:rPr sz="1700" spc="55" dirty="0">
                <a:solidFill>
                  <a:srgbClr val="FFFFFF"/>
                </a:solidFill>
                <a:latin typeface="Cambria"/>
                <a:cs typeface="Cambria"/>
              </a:rPr>
              <a:t>department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24643" y="3721607"/>
            <a:ext cx="5614670" cy="563880"/>
          </a:xfrm>
          <a:custGeom>
            <a:avLst/>
            <a:gdLst/>
            <a:ahLst/>
            <a:cxnLst/>
            <a:rect l="l" t="t" r="r" b="b"/>
            <a:pathLst>
              <a:path w="5614670" h="563879">
                <a:moveTo>
                  <a:pt x="5614416" y="88392"/>
                </a:moveTo>
                <a:lnTo>
                  <a:pt x="5612892" y="77724"/>
                </a:lnTo>
                <a:lnTo>
                  <a:pt x="5606796" y="59436"/>
                </a:lnTo>
                <a:lnTo>
                  <a:pt x="5603748" y="51816"/>
                </a:lnTo>
                <a:lnTo>
                  <a:pt x="5597652" y="42672"/>
                </a:lnTo>
                <a:lnTo>
                  <a:pt x="5593080" y="35052"/>
                </a:lnTo>
                <a:lnTo>
                  <a:pt x="5554980" y="7620"/>
                </a:lnTo>
                <a:lnTo>
                  <a:pt x="5550408" y="6096"/>
                </a:lnTo>
                <a:lnTo>
                  <a:pt x="5545836" y="4572"/>
                </a:lnTo>
                <a:lnTo>
                  <a:pt x="5527548" y="1524"/>
                </a:lnTo>
                <a:lnTo>
                  <a:pt x="5516880" y="0"/>
                </a:lnTo>
                <a:lnTo>
                  <a:pt x="3048" y="0"/>
                </a:lnTo>
                <a:lnTo>
                  <a:pt x="0" y="3048"/>
                </a:lnTo>
                <a:lnTo>
                  <a:pt x="0" y="560832"/>
                </a:lnTo>
                <a:lnTo>
                  <a:pt x="3048" y="563880"/>
                </a:lnTo>
                <a:lnTo>
                  <a:pt x="5527548" y="563880"/>
                </a:lnTo>
                <a:lnTo>
                  <a:pt x="5571744" y="547116"/>
                </a:lnTo>
                <a:lnTo>
                  <a:pt x="5603748" y="512064"/>
                </a:lnTo>
                <a:lnTo>
                  <a:pt x="5606796" y="504444"/>
                </a:lnTo>
                <a:lnTo>
                  <a:pt x="5611368" y="495300"/>
                </a:lnTo>
                <a:lnTo>
                  <a:pt x="5612892" y="486156"/>
                </a:lnTo>
                <a:lnTo>
                  <a:pt x="5614416" y="475488"/>
                </a:lnTo>
                <a:lnTo>
                  <a:pt x="5614416" y="88392"/>
                </a:lnTo>
                <a:close/>
              </a:path>
            </a:pathLst>
          </a:custGeom>
          <a:solidFill>
            <a:srgbClr val="EFCFCC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59210" y="3896368"/>
            <a:ext cx="472757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14"/>
              </a:spcBef>
              <a:buChar char="•"/>
              <a:tabLst>
                <a:tab pos="105410" algn="l"/>
              </a:tabLst>
            </a:pPr>
            <a:r>
              <a:rPr sz="1050" spc="60" dirty="0">
                <a:latin typeface="Cambria"/>
                <a:cs typeface="Cambria"/>
              </a:rPr>
              <a:t>Create</a:t>
            </a:r>
            <a:r>
              <a:rPr sz="1050" spc="110" dirty="0">
                <a:latin typeface="Cambria"/>
                <a:cs typeface="Cambria"/>
              </a:rPr>
              <a:t> </a:t>
            </a:r>
            <a:r>
              <a:rPr sz="1050" spc="10" dirty="0">
                <a:latin typeface="Cambria"/>
                <a:cs typeface="Cambria"/>
              </a:rPr>
              <a:t>or</a:t>
            </a:r>
            <a:r>
              <a:rPr sz="1050" spc="105" dirty="0">
                <a:latin typeface="Cambria"/>
                <a:cs typeface="Cambria"/>
              </a:rPr>
              <a:t> </a:t>
            </a:r>
            <a:r>
              <a:rPr sz="1050" spc="50" dirty="0">
                <a:latin typeface="Cambria"/>
                <a:cs typeface="Cambria"/>
              </a:rPr>
              <a:t>replace</a:t>
            </a:r>
            <a:r>
              <a:rPr sz="1050" spc="125" dirty="0">
                <a:latin typeface="Cambria"/>
                <a:cs typeface="Cambria"/>
              </a:rPr>
              <a:t> </a:t>
            </a:r>
            <a:r>
              <a:rPr sz="1050" spc="10" dirty="0">
                <a:latin typeface="Cambria"/>
                <a:cs typeface="Cambria"/>
              </a:rPr>
              <a:t>function</a:t>
            </a:r>
            <a:r>
              <a:rPr sz="1050" spc="125" dirty="0">
                <a:latin typeface="Cambria"/>
                <a:cs typeface="Cambria"/>
              </a:rPr>
              <a:t> </a:t>
            </a:r>
            <a:r>
              <a:rPr sz="1050" spc="10" dirty="0">
                <a:latin typeface="Cambria"/>
                <a:cs typeface="Cambria"/>
              </a:rPr>
              <a:t>Procedure</a:t>
            </a:r>
            <a:r>
              <a:rPr sz="1050" spc="135" dirty="0">
                <a:latin typeface="Cambria"/>
                <a:cs typeface="Cambria"/>
              </a:rPr>
              <a:t> </a:t>
            </a:r>
            <a:r>
              <a:rPr sz="1050" spc="60" dirty="0">
                <a:latin typeface="Cambria"/>
                <a:cs typeface="Cambria"/>
              </a:rPr>
              <a:t>add_prodgrp(prdgpname</a:t>
            </a:r>
            <a:r>
              <a:rPr sz="1050" spc="140" dirty="0">
                <a:latin typeface="Cambria"/>
                <a:cs typeface="Cambria"/>
              </a:rPr>
              <a:t> </a:t>
            </a:r>
            <a:r>
              <a:rPr sz="1050" spc="-10" dirty="0">
                <a:latin typeface="Cambria"/>
                <a:cs typeface="Cambria"/>
              </a:rPr>
              <a:t>varchar2)</a:t>
            </a:r>
            <a:endParaRPr sz="105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3023" y="3653028"/>
            <a:ext cx="3162300" cy="701040"/>
            <a:chOff x="573023" y="3653028"/>
            <a:chExt cx="3162300" cy="701040"/>
          </a:xfrm>
        </p:grpSpPr>
        <p:sp>
          <p:nvSpPr>
            <p:cNvPr id="18" name="object 18"/>
            <p:cNvSpPr/>
            <p:nvPr/>
          </p:nvSpPr>
          <p:spPr>
            <a:xfrm>
              <a:off x="577595" y="3657600"/>
              <a:ext cx="3153410" cy="692150"/>
            </a:xfrm>
            <a:custGeom>
              <a:avLst/>
              <a:gdLst/>
              <a:ahLst/>
              <a:cxnLst/>
              <a:rect l="l" t="t" r="r" b="b"/>
              <a:pathLst>
                <a:path w="3153410" h="692150">
                  <a:moveTo>
                    <a:pt x="3037332" y="691896"/>
                  </a:moveTo>
                  <a:lnTo>
                    <a:pt x="115824" y="691896"/>
                  </a:lnTo>
                  <a:lnTo>
                    <a:pt x="70723" y="682799"/>
                  </a:lnTo>
                  <a:lnTo>
                    <a:pt x="33909" y="657987"/>
                  </a:lnTo>
                  <a:lnTo>
                    <a:pt x="9096" y="621172"/>
                  </a:lnTo>
                  <a:lnTo>
                    <a:pt x="0" y="576072"/>
                  </a:lnTo>
                  <a:lnTo>
                    <a:pt x="0" y="115824"/>
                  </a:lnTo>
                  <a:lnTo>
                    <a:pt x="9096" y="70723"/>
                  </a:lnTo>
                  <a:lnTo>
                    <a:pt x="33909" y="33909"/>
                  </a:lnTo>
                  <a:lnTo>
                    <a:pt x="70723" y="9096"/>
                  </a:lnTo>
                  <a:lnTo>
                    <a:pt x="115824" y="0"/>
                  </a:lnTo>
                  <a:lnTo>
                    <a:pt x="3037332" y="0"/>
                  </a:lnTo>
                  <a:lnTo>
                    <a:pt x="3082432" y="9096"/>
                  </a:lnTo>
                  <a:lnTo>
                    <a:pt x="3119247" y="33909"/>
                  </a:lnTo>
                  <a:lnTo>
                    <a:pt x="3144059" y="70723"/>
                  </a:lnTo>
                  <a:lnTo>
                    <a:pt x="3153156" y="115824"/>
                  </a:lnTo>
                  <a:lnTo>
                    <a:pt x="3153156" y="576072"/>
                  </a:lnTo>
                  <a:lnTo>
                    <a:pt x="3144059" y="621172"/>
                  </a:lnTo>
                  <a:lnTo>
                    <a:pt x="3119247" y="657987"/>
                  </a:lnTo>
                  <a:lnTo>
                    <a:pt x="3082432" y="682799"/>
                  </a:lnTo>
                  <a:lnTo>
                    <a:pt x="3037332" y="691896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3023" y="3653028"/>
              <a:ext cx="3162300" cy="701040"/>
            </a:xfrm>
            <a:custGeom>
              <a:avLst/>
              <a:gdLst/>
              <a:ahLst/>
              <a:cxnLst/>
              <a:rect l="l" t="t" r="r" b="b"/>
              <a:pathLst>
                <a:path w="3162300" h="701039">
                  <a:moveTo>
                    <a:pt x="3054096" y="701040"/>
                  </a:moveTo>
                  <a:lnTo>
                    <a:pt x="108204" y="701040"/>
                  </a:lnTo>
                  <a:lnTo>
                    <a:pt x="96012" y="699516"/>
                  </a:lnTo>
                  <a:lnTo>
                    <a:pt x="53340" y="681228"/>
                  </a:lnTo>
                  <a:lnTo>
                    <a:pt x="19812" y="649224"/>
                  </a:lnTo>
                  <a:lnTo>
                    <a:pt x="1524" y="605028"/>
                  </a:lnTo>
                  <a:lnTo>
                    <a:pt x="0" y="594359"/>
                  </a:lnTo>
                  <a:lnTo>
                    <a:pt x="0" y="108204"/>
                  </a:lnTo>
                  <a:lnTo>
                    <a:pt x="13716" y="62484"/>
                  </a:lnTo>
                  <a:lnTo>
                    <a:pt x="42672" y="27432"/>
                  </a:lnTo>
                  <a:lnTo>
                    <a:pt x="94488" y="3048"/>
                  </a:lnTo>
                  <a:lnTo>
                    <a:pt x="106680" y="0"/>
                  </a:lnTo>
                  <a:lnTo>
                    <a:pt x="3054096" y="0"/>
                  </a:lnTo>
                  <a:lnTo>
                    <a:pt x="3066288" y="3048"/>
                  </a:lnTo>
                  <a:lnTo>
                    <a:pt x="3076956" y="4572"/>
                  </a:lnTo>
                  <a:lnTo>
                    <a:pt x="3089148" y="9144"/>
                  </a:lnTo>
                  <a:lnTo>
                    <a:pt x="3092196" y="10668"/>
                  </a:lnTo>
                  <a:lnTo>
                    <a:pt x="108204" y="10668"/>
                  </a:lnTo>
                  <a:lnTo>
                    <a:pt x="97536" y="12192"/>
                  </a:lnTo>
                  <a:lnTo>
                    <a:pt x="57912" y="28956"/>
                  </a:lnTo>
                  <a:lnTo>
                    <a:pt x="28956" y="59436"/>
                  </a:lnTo>
                  <a:lnTo>
                    <a:pt x="22860" y="67056"/>
                  </a:lnTo>
                  <a:lnTo>
                    <a:pt x="10668" y="108204"/>
                  </a:lnTo>
                  <a:lnTo>
                    <a:pt x="9144" y="120396"/>
                  </a:lnTo>
                  <a:lnTo>
                    <a:pt x="9144" y="580644"/>
                  </a:lnTo>
                  <a:lnTo>
                    <a:pt x="10668" y="591312"/>
                  </a:lnTo>
                  <a:lnTo>
                    <a:pt x="12192" y="603504"/>
                  </a:lnTo>
                  <a:lnTo>
                    <a:pt x="28956" y="643128"/>
                  </a:lnTo>
                  <a:lnTo>
                    <a:pt x="67056" y="678180"/>
                  </a:lnTo>
                  <a:lnTo>
                    <a:pt x="108204" y="690372"/>
                  </a:lnTo>
                  <a:lnTo>
                    <a:pt x="3092704" y="690372"/>
                  </a:lnTo>
                  <a:lnTo>
                    <a:pt x="3078480" y="696468"/>
                  </a:lnTo>
                  <a:lnTo>
                    <a:pt x="3066288" y="699516"/>
                  </a:lnTo>
                  <a:lnTo>
                    <a:pt x="3054096" y="701040"/>
                  </a:lnTo>
                  <a:close/>
                </a:path>
                <a:path w="3162300" h="701039">
                  <a:moveTo>
                    <a:pt x="3092704" y="690372"/>
                  </a:moveTo>
                  <a:lnTo>
                    <a:pt x="3052572" y="690372"/>
                  </a:lnTo>
                  <a:lnTo>
                    <a:pt x="3063240" y="688848"/>
                  </a:lnTo>
                  <a:lnTo>
                    <a:pt x="3084576" y="682752"/>
                  </a:lnTo>
                  <a:lnTo>
                    <a:pt x="3127248" y="650748"/>
                  </a:lnTo>
                  <a:lnTo>
                    <a:pt x="3147060" y="614172"/>
                  </a:lnTo>
                  <a:lnTo>
                    <a:pt x="3151632" y="592835"/>
                  </a:lnTo>
                  <a:lnTo>
                    <a:pt x="3151632" y="109728"/>
                  </a:lnTo>
                  <a:lnTo>
                    <a:pt x="3139440" y="68580"/>
                  </a:lnTo>
                  <a:lnTo>
                    <a:pt x="3112008" y="35052"/>
                  </a:lnTo>
                  <a:lnTo>
                    <a:pt x="3084576" y="19812"/>
                  </a:lnTo>
                  <a:lnTo>
                    <a:pt x="3075432" y="15240"/>
                  </a:lnTo>
                  <a:lnTo>
                    <a:pt x="3064764" y="12192"/>
                  </a:lnTo>
                  <a:lnTo>
                    <a:pt x="3054096" y="10668"/>
                  </a:lnTo>
                  <a:lnTo>
                    <a:pt x="3092196" y="10668"/>
                  </a:lnTo>
                  <a:lnTo>
                    <a:pt x="3127248" y="35052"/>
                  </a:lnTo>
                  <a:lnTo>
                    <a:pt x="3153156" y="73152"/>
                  </a:lnTo>
                  <a:lnTo>
                    <a:pt x="3162300" y="108204"/>
                  </a:lnTo>
                  <a:lnTo>
                    <a:pt x="3162300" y="592835"/>
                  </a:lnTo>
                  <a:lnTo>
                    <a:pt x="3159252" y="605028"/>
                  </a:lnTo>
                  <a:lnTo>
                    <a:pt x="3157727" y="617220"/>
                  </a:lnTo>
                  <a:lnTo>
                    <a:pt x="3127248" y="665988"/>
                  </a:lnTo>
                  <a:lnTo>
                    <a:pt x="3099816" y="687324"/>
                  </a:lnTo>
                  <a:lnTo>
                    <a:pt x="3092704" y="6903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44426" y="3722686"/>
            <a:ext cx="2419985" cy="5207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484505" marR="5080" indent="-472440">
              <a:lnSpc>
                <a:spcPts val="1820"/>
              </a:lnSpc>
              <a:spcBef>
                <a:spcPts val="370"/>
              </a:spcBef>
            </a:pPr>
            <a:r>
              <a:rPr sz="1700" spc="65" dirty="0">
                <a:solidFill>
                  <a:srgbClr val="FFFFFF"/>
                </a:solidFill>
                <a:latin typeface="Cambria"/>
                <a:cs typeface="Cambria"/>
              </a:rPr>
              <a:t>3.Procedure</a:t>
            </a:r>
            <a:r>
              <a:rPr sz="17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7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120" dirty="0">
                <a:solidFill>
                  <a:srgbClr val="FFFFFF"/>
                </a:solidFill>
                <a:latin typeface="Cambria"/>
                <a:cs typeface="Cambria"/>
              </a:rPr>
              <a:t>add</a:t>
            </a:r>
            <a:r>
              <a:rPr sz="17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Cambria"/>
                <a:cs typeface="Cambria"/>
              </a:rPr>
              <a:t>new </a:t>
            </a:r>
            <a:r>
              <a:rPr sz="1700" spc="55" dirty="0">
                <a:solidFill>
                  <a:srgbClr val="FFFFFF"/>
                </a:solidFill>
                <a:latin typeface="Cambria"/>
                <a:cs typeface="Cambria"/>
              </a:rPr>
              <a:t>product</a:t>
            </a:r>
            <a:r>
              <a:rPr sz="17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FFFFFF"/>
                </a:solidFill>
                <a:latin typeface="Cambria"/>
                <a:cs typeface="Cambria"/>
              </a:rPr>
              <a:t>group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24643" y="4447031"/>
            <a:ext cx="5614670" cy="563880"/>
          </a:xfrm>
          <a:custGeom>
            <a:avLst/>
            <a:gdLst/>
            <a:ahLst/>
            <a:cxnLst/>
            <a:rect l="l" t="t" r="r" b="b"/>
            <a:pathLst>
              <a:path w="5614670" h="563879">
                <a:moveTo>
                  <a:pt x="5614416" y="88392"/>
                </a:moveTo>
                <a:lnTo>
                  <a:pt x="5603748" y="51816"/>
                </a:lnTo>
                <a:lnTo>
                  <a:pt x="5571744" y="16764"/>
                </a:lnTo>
                <a:lnTo>
                  <a:pt x="5550408" y="6096"/>
                </a:lnTo>
                <a:lnTo>
                  <a:pt x="5545836" y="4572"/>
                </a:lnTo>
                <a:lnTo>
                  <a:pt x="5527548" y="1524"/>
                </a:lnTo>
                <a:lnTo>
                  <a:pt x="5516880" y="0"/>
                </a:lnTo>
                <a:lnTo>
                  <a:pt x="3048" y="0"/>
                </a:lnTo>
                <a:lnTo>
                  <a:pt x="0" y="3048"/>
                </a:lnTo>
                <a:lnTo>
                  <a:pt x="0" y="562356"/>
                </a:lnTo>
                <a:lnTo>
                  <a:pt x="3048" y="563880"/>
                </a:lnTo>
                <a:lnTo>
                  <a:pt x="5527548" y="563880"/>
                </a:lnTo>
                <a:lnTo>
                  <a:pt x="5571744" y="547116"/>
                </a:lnTo>
                <a:lnTo>
                  <a:pt x="5603748" y="513588"/>
                </a:lnTo>
                <a:lnTo>
                  <a:pt x="5606796" y="504444"/>
                </a:lnTo>
                <a:lnTo>
                  <a:pt x="5611368" y="495300"/>
                </a:lnTo>
                <a:lnTo>
                  <a:pt x="5614416" y="477012"/>
                </a:lnTo>
                <a:lnTo>
                  <a:pt x="5614416" y="88392"/>
                </a:lnTo>
                <a:close/>
              </a:path>
            </a:pathLst>
          </a:custGeom>
          <a:solidFill>
            <a:srgbClr val="EFCFCC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59210" y="4478509"/>
            <a:ext cx="5053330" cy="4762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5410" indent="-92710">
              <a:lnSpc>
                <a:spcPts val="1200"/>
              </a:lnSpc>
              <a:spcBef>
                <a:spcPts val="114"/>
              </a:spcBef>
              <a:buChar char="•"/>
              <a:tabLst>
                <a:tab pos="105410" algn="l"/>
              </a:tabLst>
            </a:pPr>
            <a:r>
              <a:rPr sz="1050" spc="60" dirty="0">
                <a:latin typeface="Cambria"/>
                <a:cs typeface="Cambria"/>
              </a:rPr>
              <a:t>Create</a:t>
            </a:r>
            <a:r>
              <a:rPr sz="1050" spc="120" dirty="0">
                <a:latin typeface="Cambria"/>
                <a:cs typeface="Cambria"/>
              </a:rPr>
              <a:t> </a:t>
            </a:r>
            <a:r>
              <a:rPr sz="1050" spc="10" dirty="0">
                <a:latin typeface="Cambria"/>
                <a:cs typeface="Cambria"/>
              </a:rPr>
              <a:t>or</a:t>
            </a:r>
            <a:r>
              <a:rPr sz="1050" spc="114" dirty="0">
                <a:latin typeface="Cambria"/>
                <a:cs typeface="Cambria"/>
              </a:rPr>
              <a:t> </a:t>
            </a:r>
            <a:r>
              <a:rPr sz="1050" spc="50" dirty="0">
                <a:latin typeface="Cambria"/>
                <a:cs typeface="Cambria"/>
              </a:rPr>
              <a:t>replace</a:t>
            </a:r>
            <a:r>
              <a:rPr sz="1050" spc="135" dirty="0">
                <a:latin typeface="Cambria"/>
                <a:cs typeface="Cambria"/>
              </a:rPr>
              <a:t> </a:t>
            </a:r>
            <a:r>
              <a:rPr sz="1050" spc="10" dirty="0">
                <a:latin typeface="Cambria"/>
                <a:cs typeface="Cambria"/>
              </a:rPr>
              <a:t>function</a:t>
            </a:r>
            <a:r>
              <a:rPr sz="1050" spc="135" dirty="0">
                <a:latin typeface="Cambria"/>
                <a:cs typeface="Cambria"/>
              </a:rPr>
              <a:t> </a:t>
            </a:r>
            <a:r>
              <a:rPr sz="1050" spc="10" dirty="0">
                <a:latin typeface="Cambria"/>
                <a:cs typeface="Cambria"/>
              </a:rPr>
              <a:t>Procedure</a:t>
            </a:r>
            <a:r>
              <a:rPr sz="1050" spc="145" dirty="0">
                <a:latin typeface="Cambria"/>
                <a:cs typeface="Cambria"/>
              </a:rPr>
              <a:t> </a:t>
            </a:r>
            <a:r>
              <a:rPr sz="1050" spc="50" dirty="0">
                <a:latin typeface="Cambria"/>
                <a:cs typeface="Cambria"/>
              </a:rPr>
              <a:t>query_emp(id</a:t>
            </a:r>
            <a:endParaRPr sz="1050">
              <a:latin typeface="Cambria"/>
              <a:cs typeface="Cambria"/>
            </a:endParaRPr>
          </a:p>
          <a:p>
            <a:pPr marL="106680" marR="5080">
              <a:lnSpc>
                <a:spcPts val="1130"/>
              </a:lnSpc>
              <a:spcBef>
                <a:spcPts val="90"/>
              </a:spcBef>
            </a:pPr>
            <a:r>
              <a:rPr sz="1050" dirty="0">
                <a:latin typeface="Cambria"/>
                <a:cs typeface="Cambria"/>
              </a:rPr>
              <a:t>in</a:t>
            </a:r>
            <a:r>
              <a:rPr sz="1050" spc="220" dirty="0">
                <a:latin typeface="Cambria"/>
                <a:cs typeface="Cambria"/>
              </a:rPr>
              <a:t>  </a:t>
            </a:r>
            <a:r>
              <a:rPr sz="1050" spc="65" dirty="0">
                <a:latin typeface="Cambria"/>
                <a:cs typeface="Cambria"/>
              </a:rPr>
              <a:t>emptable.emp_code%type,name</a:t>
            </a:r>
            <a:r>
              <a:rPr sz="1050" spc="140" dirty="0">
                <a:latin typeface="Cambria"/>
                <a:cs typeface="Cambria"/>
              </a:rPr>
              <a:t> </a:t>
            </a:r>
            <a:r>
              <a:rPr sz="1050" spc="50" dirty="0">
                <a:latin typeface="Cambria"/>
                <a:cs typeface="Cambria"/>
              </a:rPr>
              <a:t>outemptable.emp_name%type,salary</a:t>
            </a:r>
            <a:r>
              <a:rPr sz="1050" spc="125" dirty="0">
                <a:latin typeface="Cambria"/>
                <a:cs typeface="Cambria"/>
              </a:rPr>
              <a:t> </a:t>
            </a:r>
            <a:r>
              <a:rPr sz="1050" spc="-25" dirty="0">
                <a:latin typeface="Cambria"/>
                <a:cs typeface="Cambria"/>
              </a:rPr>
              <a:t>out</a:t>
            </a:r>
            <a:r>
              <a:rPr sz="1050" spc="-10" dirty="0">
                <a:latin typeface="Cambria"/>
                <a:cs typeface="Cambria"/>
              </a:rPr>
              <a:t> emptable.salary%type)</a:t>
            </a:r>
            <a:endParaRPr sz="1050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73023" y="4378452"/>
            <a:ext cx="3162300" cy="701040"/>
            <a:chOff x="573023" y="4378452"/>
            <a:chExt cx="3162300" cy="701040"/>
          </a:xfrm>
        </p:grpSpPr>
        <p:sp>
          <p:nvSpPr>
            <p:cNvPr id="24" name="object 24"/>
            <p:cNvSpPr/>
            <p:nvPr/>
          </p:nvSpPr>
          <p:spPr>
            <a:xfrm>
              <a:off x="577595" y="4384548"/>
              <a:ext cx="3153410" cy="690880"/>
            </a:xfrm>
            <a:custGeom>
              <a:avLst/>
              <a:gdLst/>
              <a:ahLst/>
              <a:cxnLst/>
              <a:rect l="l" t="t" r="r" b="b"/>
              <a:pathLst>
                <a:path w="3153410" h="690879">
                  <a:moveTo>
                    <a:pt x="3037332" y="690372"/>
                  </a:moveTo>
                  <a:lnTo>
                    <a:pt x="115824" y="690372"/>
                  </a:lnTo>
                  <a:lnTo>
                    <a:pt x="70723" y="681275"/>
                  </a:lnTo>
                  <a:lnTo>
                    <a:pt x="33909" y="656463"/>
                  </a:lnTo>
                  <a:lnTo>
                    <a:pt x="9096" y="619648"/>
                  </a:lnTo>
                  <a:lnTo>
                    <a:pt x="0" y="574548"/>
                  </a:lnTo>
                  <a:lnTo>
                    <a:pt x="0" y="114300"/>
                  </a:lnTo>
                  <a:lnTo>
                    <a:pt x="9096" y="69437"/>
                  </a:lnTo>
                  <a:lnTo>
                    <a:pt x="33909" y="33146"/>
                  </a:lnTo>
                  <a:lnTo>
                    <a:pt x="70723" y="8858"/>
                  </a:lnTo>
                  <a:lnTo>
                    <a:pt x="115824" y="0"/>
                  </a:lnTo>
                  <a:lnTo>
                    <a:pt x="3037332" y="0"/>
                  </a:lnTo>
                  <a:lnTo>
                    <a:pt x="3082432" y="8858"/>
                  </a:lnTo>
                  <a:lnTo>
                    <a:pt x="3119247" y="33146"/>
                  </a:lnTo>
                  <a:lnTo>
                    <a:pt x="3144059" y="69437"/>
                  </a:lnTo>
                  <a:lnTo>
                    <a:pt x="3153156" y="114300"/>
                  </a:lnTo>
                  <a:lnTo>
                    <a:pt x="3153156" y="574548"/>
                  </a:lnTo>
                  <a:lnTo>
                    <a:pt x="3144059" y="619648"/>
                  </a:lnTo>
                  <a:lnTo>
                    <a:pt x="3119247" y="656463"/>
                  </a:lnTo>
                  <a:lnTo>
                    <a:pt x="3082432" y="681275"/>
                  </a:lnTo>
                  <a:lnTo>
                    <a:pt x="3037332" y="690372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3023" y="4378452"/>
              <a:ext cx="3162300" cy="701040"/>
            </a:xfrm>
            <a:custGeom>
              <a:avLst/>
              <a:gdLst/>
              <a:ahLst/>
              <a:cxnLst/>
              <a:rect l="l" t="t" r="r" b="b"/>
              <a:pathLst>
                <a:path w="3162300" h="701039">
                  <a:moveTo>
                    <a:pt x="3054096" y="701040"/>
                  </a:moveTo>
                  <a:lnTo>
                    <a:pt x="108204" y="701040"/>
                  </a:lnTo>
                  <a:lnTo>
                    <a:pt x="96012" y="699516"/>
                  </a:lnTo>
                  <a:lnTo>
                    <a:pt x="83820" y="696468"/>
                  </a:lnTo>
                  <a:lnTo>
                    <a:pt x="62484" y="687324"/>
                  </a:lnTo>
                  <a:lnTo>
                    <a:pt x="53340" y="681228"/>
                  </a:lnTo>
                  <a:lnTo>
                    <a:pt x="42672" y="675132"/>
                  </a:lnTo>
                  <a:lnTo>
                    <a:pt x="35052" y="665988"/>
                  </a:lnTo>
                  <a:lnTo>
                    <a:pt x="27432" y="658368"/>
                  </a:lnTo>
                  <a:lnTo>
                    <a:pt x="19812" y="649224"/>
                  </a:lnTo>
                  <a:lnTo>
                    <a:pt x="13716" y="638556"/>
                  </a:lnTo>
                  <a:lnTo>
                    <a:pt x="4572" y="617220"/>
                  </a:lnTo>
                  <a:lnTo>
                    <a:pt x="1524" y="605028"/>
                  </a:lnTo>
                  <a:lnTo>
                    <a:pt x="0" y="594359"/>
                  </a:lnTo>
                  <a:lnTo>
                    <a:pt x="0" y="108204"/>
                  </a:lnTo>
                  <a:lnTo>
                    <a:pt x="13716" y="64008"/>
                  </a:lnTo>
                  <a:lnTo>
                    <a:pt x="42672" y="27432"/>
                  </a:lnTo>
                  <a:lnTo>
                    <a:pt x="94488" y="3048"/>
                  </a:lnTo>
                  <a:lnTo>
                    <a:pt x="118872" y="0"/>
                  </a:lnTo>
                  <a:lnTo>
                    <a:pt x="3054096" y="0"/>
                  </a:lnTo>
                  <a:lnTo>
                    <a:pt x="3066288" y="3048"/>
                  </a:lnTo>
                  <a:lnTo>
                    <a:pt x="3076956" y="6096"/>
                  </a:lnTo>
                  <a:lnTo>
                    <a:pt x="3089148" y="9144"/>
                  </a:lnTo>
                  <a:lnTo>
                    <a:pt x="3091434" y="10668"/>
                  </a:lnTo>
                  <a:lnTo>
                    <a:pt x="108204" y="10668"/>
                  </a:lnTo>
                  <a:lnTo>
                    <a:pt x="97536" y="12192"/>
                  </a:lnTo>
                  <a:lnTo>
                    <a:pt x="86868" y="15240"/>
                  </a:lnTo>
                  <a:lnTo>
                    <a:pt x="77724" y="19812"/>
                  </a:lnTo>
                  <a:lnTo>
                    <a:pt x="67056" y="24384"/>
                  </a:lnTo>
                  <a:lnTo>
                    <a:pt x="35052" y="50292"/>
                  </a:lnTo>
                  <a:lnTo>
                    <a:pt x="15240" y="86868"/>
                  </a:lnTo>
                  <a:lnTo>
                    <a:pt x="10668" y="109728"/>
                  </a:lnTo>
                  <a:lnTo>
                    <a:pt x="9144" y="120396"/>
                  </a:lnTo>
                  <a:lnTo>
                    <a:pt x="9144" y="580644"/>
                  </a:lnTo>
                  <a:lnTo>
                    <a:pt x="10668" y="592835"/>
                  </a:lnTo>
                  <a:lnTo>
                    <a:pt x="22860" y="633983"/>
                  </a:lnTo>
                  <a:lnTo>
                    <a:pt x="48768" y="665988"/>
                  </a:lnTo>
                  <a:lnTo>
                    <a:pt x="97536" y="688848"/>
                  </a:lnTo>
                  <a:lnTo>
                    <a:pt x="120396" y="691896"/>
                  </a:lnTo>
                  <a:lnTo>
                    <a:pt x="3089148" y="691896"/>
                  </a:lnTo>
                  <a:lnTo>
                    <a:pt x="3078480" y="696468"/>
                  </a:lnTo>
                  <a:lnTo>
                    <a:pt x="3066288" y="699516"/>
                  </a:lnTo>
                  <a:lnTo>
                    <a:pt x="3054096" y="701040"/>
                  </a:lnTo>
                  <a:close/>
                </a:path>
                <a:path w="3162300" h="701039">
                  <a:moveTo>
                    <a:pt x="3089148" y="691896"/>
                  </a:moveTo>
                  <a:lnTo>
                    <a:pt x="3041903" y="691896"/>
                  </a:lnTo>
                  <a:lnTo>
                    <a:pt x="3063240" y="688848"/>
                  </a:lnTo>
                  <a:lnTo>
                    <a:pt x="3084576" y="682752"/>
                  </a:lnTo>
                  <a:lnTo>
                    <a:pt x="3119627" y="659892"/>
                  </a:lnTo>
                  <a:lnTo>
                    <a:pt x="3142488" y="624840"/>
                  </a:lnTo>
                  <a:lnTo>
                    <a:pt x="3151632" y="592835"/>
                  </a:lnTo>
                  <a:lnTo>
                    <a:pt x="3151632" y="109728"/>
                  </a:lnTo>
                  <a:lnTo>
                    <a:pt x="3139440" y="68580"/>
                  </a:lnTo>
                  <a:lnTo>
                    <a:pt x="3112008" y="36576"/>
                  </a:lnTo>
                  <a:lnTo>
                    <a:pt x="3102864" y="28956"/>
                  </a:lnTo>
                  <a:lnTo>
                    <a:pt x="3095244" y="24384"/>
                  </a:lnTo>
                  <a:lnTo>
                    <a:pt x="3084576" y="19812"/>
                  </a:lnTo>
                  <a:lnTo>
                    <a:pt x="3075432" y="15240"/>
                  </a:lnTo>
                  <a:lnTo>
                    <a:pt x="3064764" y="12192"/>
                  </a:lnTo>
                  <a:lnTo>
                    <a:pt x="3054096" y="10668"/>
                  </a:lnTo>
                  <a:lnTo>
                    <a:pt x="3091434" y="10668"/>
                  </a:lnTo>
                  <a:lnTo>
                    <a:pt x="3098292" y="15240"/>
                  </a:lnTo>
                  <a:lnTo>
                    <a:pt x="3108960" y="21336"/>
                  </a:lnTo>
                  <a:lnTo>
                    <a:pt x="3118103" y="27432"/>
                  </a:lnTo>
                  <a:lnTo>
                    <a:pt x="3147060" y="62484"/>
                  </a:lnTo>
                  <a:lnTo>
                    <a:pt x="3162300" y="108204"/>
                  </a:lnTo>
                  <a:lnTo>
                    <a:pt x="3162300" y="592835"/>
                  </a:lnTo>
                  <a:lnTo>
                    <a:pt x="3159252" y="605028"/>
                  </a:lnTo>
                  <a:lnTo>
                    <a:pt x="3157727" y="617220"/>
                  </a:lnTo>
                  <a:lnTo>
                    <a:pt x="3134868" y="658368"/>
                  </a:lnTo>
                  <a:lnTo>
                    <a:pt x="3099816" y="687324"/>
                  </a:lnTo>
                  <a:lnTo>
                    <a:pt x="3089148" y="691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24968" y="4448031"/>
            <a:ext cx="2860675" cy="5207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 indent="382270">
              <a:lnSpc>
                <a:spcPts val="1820"/>
              </a:lnSpc>
              <a:spcBef>
                <a:spcPts val="370"/>
              </a:spcBef>
            </a:pPr>
            <a:r>
              <a:rPr sz="1700" spc="65" dirty="0">
                <a:solidFill>
                  <a:srgbClr val="FFFFFF"/>
                </a:solidFill>
                <a:latin typeface="Cambria"/>
                <a:cs typeface="Cambria"/>
              </a:rPr>
              <a:t>4.Procedure</a:t>
            </a:r>
            <a:r>
              <a:rPr sz="17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7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mbria"/>
                <a:cs typeface="Cambria"/>
              </a:rPr>
              <a:t>know </a:t>
            </a:r>
            <a:r>
              <a:rPr sz="1700" spc="95" dirty="0">
                <a:solidFill>
                  <a:srgbClr val="FFFFFF"/>
                </a:solidFill>
                <a:latin typeface="Cambria"/>
                <a:cs typeface="Cambria"/>
              </a:rPr>
              <a:t>employee</a:t>
            </a:r>
            <a:r>
              <a:rPr sz="17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8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700" spc="65" dirty="0">
                <a:solidFill>
                  <a:srgbClr val="FFFFFF"/>
                </a:solidFill>
                <a:latin typeface="Cambria"/>
                <a:cs typeface="Cambria"/>
              </a:rPr>
              <a:t>salary</a:t>
            </a:r>
            <a:r>
              <a:rPr sz="17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FFFFFF"/>
                </a:solidFill>
                <a:latin typeface="Cambria"/>
                <a:cs typeface="Cambria"/>
              </a:rPr>
              <a:t>details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724643" y="5173992"/>
            <a:ext cx="5614670" cy="562610"/>
          </a:xfrm>
          <a:custGeom>
            <a:avLst/>
            <a:gdLst/>
            <a:ahLst/>
            <a:cxnLst/>
            <a:rect l="l" t="t" r="r" b="b"/>
            <a:pathLst>
              <a:path w="5614670" h="562610">
                <a:moveTo>
                  <a:pt x="5614416" y="86868"/>
                </a:moveTo>
                <a:lnTo>
                  <a:pt x="5612892" y="76200"/>
                </a:lnTo>
                <a:lnTo>
                  <a:pt x="5606796" y="57912"/>
                </a:lnTo>
                <a:lnTo>
                  <a:pt x="5603748" y="50292"/>
                </a:lnTo>
                <a:lnTo>
                  <a:pt x="5597652" y="42672"/>
                </a:lnTo>
                <a:lnTo>
                  <a:pt x="5593080" y="35052"/>
                </a:lnTo>
                <a:lnTo>
                  <a:pt x="5586984" y="27432"/>
                </a:lnTo>
                <a:lnTo>
                  <a:pt x="5571744" y="15240"/>
                </a:lnTo>
                <a:lnTo>
                  <a:pt x="5564124" y="10668"/>
                </a:lnTo>
                <a:lnTo>
                  <a:pt x="5554980" y="7620"/>
                </a:lnTo>
                <a:lnTo>
                  <a:pt x="5548884" y="4572"/>
                </a:lnTo>
                <a:lnTo>
                  <a:pt x="5545836" y="3048"/>
                </a:lnTo>
                <a:lnTo>
                  <a:pt x="5527548" y="0"/>
                </a:lnTo>
                <a:lnTo>
                  <a:pt x="3048" y="0"/>
                </a:lnTo>
                <a:lnTo>
                  <a:pt x="0" y="1524"/>
                </a:lnTo>
                <a:lnTo>
                  <a:pt x="0" y="560832"/>
                </a:lnTo>
                <a:lnTo>
                  <a:pt x="3048" y="562356"/>
                </a:lnTo>
                <a:lnTo>
                  <a:pt x="5527548" y="562356"/>
                </a:lnTo>
                <a:lnTo>
                  <a:pt x="5579364" y="541020"/>
                </a:lnTo>
                <a:lnTo>
                  <a:pt x="5606796" y="502920"/>
                </a:lnTo>
                <a:lnTo>
                  <a:pt x="5611368" y="493776"/>
                </a:lnTo>
                <a:lnTo>
                  <a:pt x="5614416" y="475488"/>
                </a:lnTo>
                <a:lnTo>
                  <a:pt x="5614416" y="86868"/>
                </a:lnTo>
                <a:close/>
              </a:path>
            </a:pathLst>
          </a:custGeom>
          <a:solidFill>
            <a:srgbClr val="EFCFCC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59210" y="5203918"/>
            <a:ext cx="4867910" cy="47688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04775" marR="5080" indent="-92710">
              <a:lnSpc>
                <a:spcPct val="90000"/>
              </a:lnSpc>
              <a:spcBef>
                <a:spcPts val="240"/>
              </a:spcBef>
              <a:buChar char="•"/>
              <a:tabLst>
                <a:tab pos="106680" algn="l"/>
              </a:tabLst>
            </a:pPr>
            <a:r>
              <a:rPr sz="1050" spc="60" dirty="0">
                <a:latin typeface="Cambria"/>
                <a:cs typeface="Cambria"/>
              </a:rPr>
              <a:t>Create</a:t>
            </a:r>
            <a:r>
              <a:rPr sz="1050" spc="114" dirty="0">
                <a:latin typeface="Cambria"/>
                <a:cs typeface="Cambria"/>
              </a:rPr>
              <a:t> </a:t>
            </a:r>
            <a:r>
              <a:rPr sz="1050" spc="20" dirty="0">
                <a:latin typeface="Cambria"/>
                <a:cs typeface="Cambria"/>
              </a:rPr>
              <a:t>or</a:t>
            </a:r>
            <a:r>
              <a:rPr sz="1050" spc="110" dirty="0">
                <a:latin typeface="Cambria"/>
                <a:cs typeface="Cambria"/>
              </a:rPr>
              <a:t> </a:t>
            </a:r>
            <a:r>
              <a:rPr sz="1050" spc="50" dirty="0">
                <a:latin typeface="Cambria"/>
                <a:cs typeface="Cambria"/>
              </a:rPr>
              <a:t>replace</a:t>
            </a:r>
            <a:r>
              <a:rPr sz="1050" spc="125" dirty="0">
                <a:latin typeface="Cambria"/>
                <a:cs typeface="Cambria"/>
              </a:rPr>
              <a:t> </a:t>
            </a:r>
            <a:r>
              <a:rPr sz="1050" spc="20" dirty="0">
                <a:latin typeface="Cambria"/>
                <a:cs typeface="Cambria"/>
              </a:rPr>
              <a:t>function</a:t>
            </a:r>
            <a:r>
              <a:rPr sz="1050" spc="130" dirty="0">
                <a:latin typeface="Cambria"/>
                <a:cs typeface="Cambria"/>
              </a:rPr>
              <a:t> </a:t>
            </a:r>
            <a:r>
              <a:rPr sz="1050" spc="20" dirty="0">
                <a:latin typeface="Cambria"/>
                <a:cs typeface="Cambria"/>
              </a:rPr>
              <a:t>Procedure</a:t>
            </a:r>
            <a:r>
              <a:rPr sz="1050" spc="145" dirty="0">
                <a:latin typeface="Cambria"/>
                <a:cs typeface="Cambria"/>
              </a:rPr>
              <a:t> </a:t>
            </a:r>
            <a:r>
              <a:rPr sz="1050" spc="20" dirty="0">
                <a:latin typeface="Cambria"/>
                <a:cs typeface="Cambria"/>
              </a:rPr>
              <a:t>impprod(sale</a:t>
            </a:r>
            <a:r>
              <a:rPr sz="1050" spc="140" dirty="0">
                <a:latin typeface="Cambria"/>
                <a:cs typeface="Cambria"/>
              </a:rPr>
              <a:t> </a:t>
            </a:r>
            <a:r>
              <a:rPr sz="1050" spc="-35" dirty="0">
                <a:latin typeface="Cambria"/>
                <a:cs typeface="Cambria"/>
              </a:rPr>
              <a:t>in</a:t>
            </a:r>
            <a:r>
              <a:rPr sz="1050" spc="30" dirty="0">
                <a:latin typeface="Cambria"/>
                <a:cs typeface="Cambria"/>
              </a:rPr>
              <a:t> 	importprod.sale_price%type,units</a:t>
            </a:r>
            <a:r>
              <a:rPr sz="1050" spc="235" dirty="0">
                <a:latin typeface="Cambria"/>
                <a:cs typeface="Cambria"/>
              </a:rPr>
              <a:t>  </a:t>
            </a:r>
            <a:r>
              <a:rPr sz="1050" spc="30" dirty="0">
                <a:latin typeface="Cambria"/>
                <a:cs typeface="Cambria"/>
              </a:rPr>
              <a:t>out</a:t>
            </a:r>
            <a:r>
              <a:rPr sz="1050" spc="185" dirty="0">
                <a:latin typeface="Cambria"/>
                <a:cs typeface="Cambria"/>
              </a:rPr>
              <a:t> </a:t>
            </a:r>
            <a:r>
              <a:rPr sz="1050" spc="30" dirty="0">
                <a:latin typeface="Cambria"/>
                <a:cs typeface="Cambria"/>
              </a:rPr>
              <a:t>importprod.target%type,margin</a:t>
            </a:r>
            <a:r>
              <a:rPr sz="1050" spc="235" dirty="0">
                <a:latin typeface="Cambria"/>
                <a:cs typeface="Cambria"/>
              </a:rPr>
              <a:t>  </a:t>
            </a:r>
            <a:r>
              <a:rPr sz="1050" spc="-25" dirty="0">
                <a:latin typeface="Cambria"/>
                <a:cs typeface="Cambria"/>
              </a:rPr>
              <a:t>out</a:t>
            </a:r>
            <a:r>
              <a:rPr sz="1050" spc="-10" dirty="0">
                <a:latin typeface="Cambria"/>
                <a:cs typeface="Cambria"/>
              </a:rPr>
              <a:t> 	importprod.profit_margin%type)</a:t>
            </a:r>
            <a:endParaRPr sz="1050">
              <a:latin typeface="Cambria"/>
              <a:cs typeface="Cambr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3023" y="5103875"/>
            <a:ext cx="3162300" cy="702945"/>
            <a:chOff x="573023" y="5103875"/>
            <a:chExt cx="3162300" cy="702945"/>
          </a:xfrm>
        </p:grpSpPr>
        <p:sp>
          <p:nvSpPr>
            <p:cNvPr id="30" name="object 30"/>
            <p:cNvSpPr/>
            <p:nvPr/>
          </p:nvSpPr>
          <p:spPr>
            <a:xfrm>
              <a:off x="577595" y="5109971"/>
              <a:ext cx="3153410" cy="690880"/>
            </a:xfrm>
            <a:custGeom>
              <a:avLst/>
              <a:gdLst/>
              <a:ahLst/>
              <a:cxnLst/>
              <a:rect l="l" t="t" r="r" b="b"/>
              <a:pathLst>
                <a:path w="3153410" h="690879">
                  <a:moveTo>
                    <a:pt x="3037332" y="690372"/>
                  </a:moveTo>
                  <a:lnTo>
                    <a:pt x="115824" y="690372"/>
                  </a:lnTo>
                  <a:lnTo>
                    <a:pt x="70723" y="681299"/>
                  </a:lnTo>
                  <a:lnTo>
                    <a:pt x="33909" y="656653"/>
                  </a:lnTo>
                  <a:lnTo>
                    <a:pt x="9096" y="620291"/>
                  </a:lnTo>
                  <a:lnTo>
                    <a:pt x="0" y="576072"/>
                  </a:lnTo>
                  <a:lnTo>
                    <a:pt x="0" y="114300"/>
                  </a:lnTo>
                  <a:lnTo>
                    <a:pt x="9096" y="70080"/>
                  </a:lnTo>
                  <a:lnTo>
                    <a:pt x="33909" y="33718"/>
                  </a:lnTo>
                  <a:lnTo>
                    <a:pt x="70723" y="9072"/>
                  </a:lnTo>
                  <a:lnTo>
                    <a:pt x="115824" y="0"/>
                  </a:lnTo>
                  <a:lnTo>
                    <a:pt x="3037332" y="0"/>
                  </a:lnTo>
                  <a:lnTo>
                    <a:pt x="3082432" y="9072"/>
                  </a:lnTo>
                  <a:lnTo>
                    <a:pt x="3119247" y="33718"/>
                  </a:lnTo>
                  <a:lnTo>
                    <a:pt x="3144059" y="70080"/>
                  </a:lnTo>
                  <a:lnTo>
                    <a:pt x="3153156" y="114300"/>
                  </a:lnTo>
                  <a:lnTo>
                    <a:pt x="3153156" y="576072"/>
                  </a:lnTo>
                  <a:lnTo>
                    <a:pt x="3144059" y="620291"/>
                  </a:lnTo>
                  <a:lnTo>
                    <a:pt x="3119247" y="656653"/>
                  </a:lnTo>
                  <a:lnTo>
                    <a:pt x="3082432" y="681299"/>
                  </a:lnTo>
                  <a:lnTo>
                    <a:pt x="3037332" y="690372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3023" y="5103875"/>
              <a:ext cx="3162300" cy="702945"/>
            </a:xfrm>
            <a:custGeom>
              <a:avLst/>
              <a:gdLst/>
              <a:ahLst/>
              <a:cxnLst/>
              <a:rect l="l" t="t" r="r" b="b"/>
              <a:pathLst>
                <a:path w="3162300" h="702945">
                  <a:moveTo>
                    <a:pt x="3041903" y="702564"/>
                  </a:moveTo>
                  <a:lnTo>
                    <a:pt x="120396" y="702564"/>
                  </a:lnTo>
                  <a:lnTo>
                    <a:pt x="96012" y="699516"/>
                  </a:lnTo>
                  <a:lnTo>
                    <a:pt x="83820" y="696468"/>
                  </a:lnTo>
                  <a:lnTo>
                    <a:pt x="62484" y="687324"/>
                  </a:lnTo>
                  <a:lnTo>
                    <a:pt x="53340" y="681228"/>
                  </a:lnTo>
                  <a:lnTo>
                    <a:pt x="42672" y="675132"/>
                  </a:lnTo>
                  <a:lnTo>
                    <a:pt x="13716" y="638556"/>
                  </a:lnTo>
                  <a:lnTo>
                    <a:pt x="0" y="594359"/>
                  </a:lnTo>
                  <a:lnTo>
                    <a:pt x="0" y="108204"/>
                  </a:lnTo>
                  <a:lnTo>
                    <a:pt x="13716" y="64008"/>
                  </a:lnTo>
                  <a:lnTo>
                    <a:pt x="35052" y="36576"/>
                  </a:lnTo>
                  <a:lnTo>
                    <a:pt x="42672" y="27432"/>
                  </a:lnTo>
                  <a:lnTo>
                    <a:pt x="83820" y="6096"/>
                  </a:lnTo>
                  <a:lnTo>
                    <a:pt x="118872" y="0"/>
                  </a:lnTo>
                  <a:lnTo>
                    <a:pt x="3041903" y="0"/>
                  </a:lnTo>
                  <a:lnTo>
                    <a:pt x="3066288" y="3048"/>
                  </a:lnTo>
                  <a:lnTo>
                    <a:pt x="3076956" y="6096"/>
                  </a:lnTo>
                  <a:lnTo>
                    <a:pt x="3089148" y="9144"/>
                  </a:lnTo>
                  <a:lnTo>
                    <a:pt x="3091434" y="10668"/>
                  </a:lnTo>
                  <a:lnTo>
                    <a:pt x="108204" y="10668"/>
                  </a:lnTo>
                  <a:lnTo>
                    <a:pt x="97536" y="13716"/>
                  </a:lnTo>
                  <a:lnTo>
                    <a:pt x="86868" y="15240"/>
                  </a:lnTo>
                  <a:lnTo>
                    <a:pt x="77724" y="19812"/>
                  </a:lnTo>
                  <a:lnTo>
                    <a:pt x="67056" y="24384"/>
                  </a:lnTo>
                  <a:lnTo>
                    <a:pt x="35052" y="50292"/>
                  </a:lnTo>
                  <a:lnTo>
                    <a:pt x="12192" y="99060"/>
                  </a:lnTo>
                  <a:lnTo>
                    <a:pt x="9144" y="120396"/>
                  </a:lnTo>
                  <a:lnTo>
                    <a:pt x="9144" y="580644"/>
                  </a:lnTo>
                  <a:lnTo>
                    <a:pt x="18288" y="623316"/>
                  </a:lnTo>
                  <a:lnTo>
                    <a:pt x="35052" y="650748"/>
                  </a:lnTo>
                  <a:lnTo>
                    <a:pt x="41148" y="659892"/>
                  </a:lnTo>
                  <a:lnTo>
                    <a:pt x="76200" y="682752"/>
                  </a:lnTo>
                  <a:lnTo>
                    <a:pt x="120396" y="691896"/>
                  </a:lnTo>
                  <a:lnTo>
                    <a:pt x="3089148" y="691896"/>
                  </a:lnTo>
                  <a:lnTo>
                    <a:pt x="3078480" y="696468"/>
                  </a:lnTo>
                  <a:lnTo>
                    <a:pt x="3066288" y="699516"/>
                  </a:lnTo>
                  <a:lnTo>
                    <a:pt x="3041903" y="702564"/>
                  </a:lnTo>
                  <a:close/>
                </a:path>
                <a:path w="3162300" h="702945">
                  <a:moveTo>
                    <a:pt x="3089148" y="691896"/>
                  </a:moveTo>
                  <a:lnTo>
                    <a:pt x="3041903" y="691896"/>
                  </a:lnTo>
                  <a:lnTo>
                    <a:pt x="3073908" y="687324"/>
                  </a:lnTo>
                  <a:lnTo>
                    <a:pt x="3084576" y="682752"/>
                  </a:lnTo>
                  <a:lnTo>
                    <a:pt x="3119627" y="659892"/>
                  </a:lnTo>
                  <a:lnTo>
                    <a:pt x="3142488" y="624840"/>
                  </a:lnTo>
                  <a:lnTo>
                    <a:pt x="3151632" y="592835"/>
                  </a:lnTo>
                  <a:lnTo>
                    <a:pt x="3151632" y="109728"/>
                  </a:lnTo>
                  <a:lnTo>
                    <a:pt x="3139440" y="68580"/>
                  </a:lnTo>
                  <a:lnTo>
                    <a:pt x="3112008" y="36576"/>
                  </a:lnTo>
                  <a:lnTo>
                    <a:pt x="3102864" y="30480"/>
                  </a:lnTo>
                  <a:lnTo>
                    <a:pt x="3095244" y="24384"/>
                  </a:lnTo>
                  <a:lnTo>
                    <a:pt x="3084576" y="19812"/>
                  </a:lnTo>
                  <a:lnTo>
                    <a:pt x="3075432" y="15240"/>
                  </a:lnTo>
                  <a:lnTo>
                    <a:pt x="3064764" y="13716"/>
                  </a:lnTo>
                  <a:lnTo>
                    <a:pt x="3054096" y="10668"/>
                  </a:lnTo>
                  <a:lnTo>
                    <a:pt x="3091434" y="10668"/>
                  </a:lnTo>
                  <a:lnTo>
                    <a:pt x="3098292" y="15240"/>
                  </a:lnTo>
                  <a:lnTo>
                    <a:pt x="3108960" y="21336"/>
                  </a:lnTo>
                  <a:lnTo>
                    <a:pt x="3147060" y="62484"/>
                  </a:lnTo>
                  <a:lnTo>
                    <a:pt x="3156203" y="85344"/>
                  </a:lnTo>
                  <a:lnTo>
                    <a:pt x="3159252" y="96012"/>
                  </a:lnTo>
                  <a:lnTo>
                    <a:pt x="3162300" y="108204"/>
                  </a:lnTo>
                  <a:lnTo>
                    <a:pt x="3162300" y="592835"/>
                  </a:lnTo>
                  <a:lnTo>
                    <a:pt x="3159252" y="605028"/>
                  </a:lnTo>
                  <a:lnTo>
                    <a:pt x="3157727" y="617220"/>
                  </a:lnTo>
                  <a:lnTo>
                    <a:pt x="3134868" y="658368"/>
                  </a:lnTo>
                  <a:lnTo>
                    <a:pt x="3099816" y="687324"/>
                  </a:lnTo>
                  <a:lnTo>
                    <a:pt x="3089148" y="691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107412" y="5173484"/>
            <a:ext cx="2095500" cy="5207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04139" marR="5080" indent="-92075">
              <a:lnSpc>
                <a:spcPts val="1820"/>
              </a:lnSpc>
              <a:spcBef>
                <a:spcPts val="370"/>
              </a:spcBef>
            </a:pPr>
            <a:r>
              <a:rPr sz="1700" spc="65" dirty="0">
                <a:solidFill>
                  <a:srgbClr val="FFFFFF"/>
                </a:solidFill>
                <a:latin typeface="Cambria"/>
                <a:cs typeface="Cambria"/>
              </a:rPr>
              <a:t>5.Procedure</a:t>
            </a:r>
            <a:r>
              <a:rPr sz="17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7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mbria"/>
                <a:cs typeface="Cambria"/>
              </a:rPr>
              <a:t>know </a:t>
            </a:r>
            <a:r>
              <a:rPr sz="1700" spc="75" dirty="0">
                <a:solidFill>
                  <a:srgbClr val="FFFFFF"/>
                </a:solidFill>
                <a:latin typeface="Cambria"/>
                <a:cs typeface="Cambria"/>
              </a:rPr>
              <a:t>imported</a:t>
            </a:r>
            <a:r>
              <a:rPr sz="17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Cambria"/>
                <a:cs typeface="Cambria"/>
              </a:rPr>
              <a:t>products</a:t>
            </a:r>
            <a:endParaRPr sz="17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7130" cy="5659120"/>
            <a:chOff x="0" y="1057655"/>
            <a:chExt cx="1005713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7655"/>
              <a:ext cx="10057130" cy="5659120"/>
            </a:xfrm>
            <a:custGeom>
              <a:avLst/>
              <a:gdLst/>
              <a:ahLst/>
              <a:cxnLst/>
              <a:rect l="l" t="t" r="r" b="b"/>
              <a:pathLst>
                <a:path w="10057130" h="5659120">
                  <a:moveTo>
                    <a:pt x="10056875" y="5658611"/>
                  </a:moveTo>
                  <a:lnTo>
                    <a:pt x="0" y="5658611"/>
                  </a:lnTo>
                  <a:lnTo>
                    <a:pt x="0" y="0"/>
                  </a:lnTo>
                  <a:lnTo>
                    <a:pt x="10056875" y="0"/>
                  </a:lnTo>
                  <a:lnTo>
                    <a:pt x="10056875" y="5658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3845051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9717" y="3522969"/>
            <a:ext cx="1878964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675" dirty="0">
                <a:solidFill>
                  <a:srgbClr val="FFFFFF"/>
                </a:solidFill>
                <a:latin typeface="Cambria"/>
                <a:cs typeface="Cambria"/>
              </a:rPr>
              <a:t>FUNCTIONS</a:t>
            </a:r>
            <a:endParaRPr sz="39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3178" y="1477399"/>
            <a:ext cx="4827905" cy="210121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63195" indent="-150495">
              <a:lnSpc>
                <a:spcPct val="100000"/>
              </a:lnSpc>
              <a:spcBef>
                <a:spcPts val="765"/>
              </a:spcBef>
              <a:buClr>
                <a:srgbClr val="9E3611"/>
              </a:buClr>
              <a:buSzPct val="79310"/>
              <a:buFont typeface="Wingdings"/>
              <a:buChar char=""/>
              <a:tabLst>
                <a:tab pos="163195" algn="l"/>
              </a:tabLst>
            </a:pPr>
            <a:r>
              <a:rPr sz="1450" dirty="0">
                <a:latin typeface="Cambria"/>
                <a:cs typeface="Cambria"/>
              </a:rPr>
              <a:t>Is</a:t>
            </a:r>
            <a:r>
              <a:rPr sz="1450" spc="120" dirty="0">
                <a:latin typeface="Cambria"/>
                <a:cs typeface="Cambria"/>
              </a:rPr>
              <a:t> </a:t>
            </a:r>
            <a:r>
              <a:rPr sz="1450" spc="70" dirty="0">
                <a:latin typeface="Cambria"/>
                <a:cs typeface="Cambria"/>
              </a:rPr>
              <a:t>a</a:t>
            </a:r>
            <a:r>
              <a:rPr sz="1450" spc="120" dirty="0">
                <a:latin typeface="Cambria"/>
                <a:cs typeface="Cambria"/>
              </a:rPr>
              <a:t> </a:t>
            </a:r>
            <a:r>
              <a:rPr sz="1450" spc="85" dirty="0">
                <a:latin typeface="Cambria"/>
                <a:cs typeface="Cambria"/>
              </a:rPr>
              <a:t>named</a:t>
            </a:r>
            <a:r>
              <a:rPr sz="1450" spc="110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PL/SQL</a:t>
            </a:r>
            <a:r>
              <a:rPr sz="1450" spc="114" dirty="0">
                <a:latin typeface="Cambria"/>
                <a:cs typeface="Cambria"/>
              </a:rPr>
              <a:t> </a:t>
            </a:r>
            <a:r>
              <a:rPr sz="1450" spc="95" dirty="0">
                <a:latin typeface="Cambria"/>
                <a:cs typeface="Cambria"/>
              </a:rPr>
              <a:t>block</a:t>
            </a:r>
            <a:r>
              <a:rPr sz="1450" spc="110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that</a:t>
            </a:r>
            <a:r>
              <a:rPr sz="1450" spc="120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returns</a:t>
            </a:r>
            <a:r>
              <a:rPr sz="1450" spc="105" dirty="0">
                <a:latin typeface="Cambria"/>
                <a:cs typeface="Cambria"/>
              </a:rPr>
              <a:t> </a:t>
            </a:r>
            <a:r>
              <a:rPr sz="1450" spc="70" dirty="0">
                <a:latin typeface="Cambria"/>
                <a:cs typeface="Cambria"/>
              </a:rPr>
              <a:t>a</a:t>
            </a:r>
            <a:r>
              <a:rPr sz="1450" spc="114" dirty="0">
                <a:latin typeface="Cambria"/>
                <a:cs typeface="Cambria"/>
              </a:rPr>
              <a:t> </a:t>
            </a:r>
            <a:r>
              <a:rPr sz="1450" spc="45" dirty="0">
                <a:latin typeface="Cambria"/>
                <a:cs typeface="Cambria"/>
              </a:rPr>
              <a:t>value</a:t>
            </a:r>
            <a:endParaRPr sz="1450">
              <a:latin typeface="Cambria"/>
              <a:cs typeface="Cambria"/>
            </a:endParaRPr>
          </a:p>
          <a:p>
            <a:pPr marL="163195" marR="85090" indent="-151130">
              <a:lnSpc>
                <a:spcPts val="1430"/>
              </a:lnSpc>
              <a:spcBef>
                <a:spcPts val="975"/>
              </a:spcBef>
              <a:buClr>
                <a:srgbClr val="9E3611"/>
              </a:buClr>
              <a:buSzPct val="79310"/>
              <a:buFont typeface="Wingdings"/>
              <a:buChar char=""/>
              <a:tabLst>
                <a:tab pos="163195" algn="l"/>
              </a:tabLst>
            </a:pPr>
            <a:r>
              <a:rPr sz="1450" spc="135" dirty="0">
                <a:latin typeface="Cambria"/>
                <a:cs typeface="Cambria"/>
              </a:rPr>
              <a:t>Can</a:t>
            </a:r>
            <a:r>
              <a:rPr sz="1450" spc="55" dirty="0">
                <a:latin typeface="Cambria"/>
                <a:cs typeface="Cambria"/>
              </a:rPr>
              <a:t> </a:t>
            </a:r>
            <a:r>
              <a:rPr sz="1450" spc="155" dirty="0">
                <a:latin typeface="Cambria"/>
                <a:cs typeface="Cambria"/>
              </a:rPr>
              <a:t>be</a:t>
            </a:r>
            <a:r>
              <a:rPr sz="1450" spc="75" dirty="0">
                <a:latin typeface="Cambria"/>
                <a:cs typeface="Cambria"/>
              </a:rPr>
              <a:t> </a:t>
            </a:r>
            <a:r>
              <a:rPr sz="1450" spc="50" dirty="0">
                <a:latin typeface="Cambria"/>
                <a:cs typeface="Cambria"/>
              </a:rPr>
              <a:t>stored</a:t>
            </a:r>
            <a:r>
              <a:rPr sz="1450" spc="70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in</a:t>
            </a:r>
            <a:r>
              <a:rPr sz="1450" spc="90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the</a:t>
            </a:r>
            <a:r>
              <a:rPr sz="1450" spc="75" dirty="0">
                <a:latin typeface="Cambria"/>
                <a:cs typeface="Cambria"/>
              </a:rPr>
              <a:t> </a:t>
            </a:r>
            <a:r>
              <a:rPr sz="1450" spc="80" dirty="0">
                <a:latin typeface="Cambria"/>
                <a:cs typeface="Cambria"/>
              </a:rPr>
              <a:t>database</a:t>
            </a:r>
            <a:r>
              <a:rPr sz="1450" spc="55" dirty="0">
                <a:latin typeface="Cambria"/>
                <a:cs typeface="Cambria"/>
              </a:rPr>
              <a:t> </a:t>
            </a:r>
            <a:r>
              <a:rPr sz="1450" spc="60" dirty="0">
                <a:latin typeface="Cambria"/>
                <a:cs typeface="Cambria"/>
              </a:rPr>
              <a:t>as</a:t>
            </a:r>
            <a:r>
              <a:rPr sz="1450" spc="50" dirty="0">
                <a:latin typeface="Cambria"/>
                <a:cs typeface="Cambria"/>
              </a:rPr>
              <a:t> </a:t>
            </a:r>
            <a:r>
              <a:rPr sz="1450" spc="70" dirty="0">
                <a:latin typeface="Cambria"/>
                <a:cs typeface="Cambria"/>
              </a:rPr>
              <a:t>a</a:t>
            </a:r>
            <a:r>
              <a:rPr sz="1450" spc="95" dirty="0">
                <a:latin typeface="Cambria"/>
                <a:cs typeface="Cambria"/>
              </a:rPr>
              <a:t> </a:t>
            </a:r>
            <a:r>
              <a:rPr sz="1450" spc="80" dirty="0">
                <a:latin typeface="Cambria"/>
                <a:cs typeface="Cambria"/>
              </a:rPr>
              <a:t>schema</a:t>
            </a:r>
            <a:r>
              <a:rPr sz="1450" spc="65" dirty="0">
                <a:latin typeface="Cambria"/>
                <a:cs typeface="Cambria"/>
              </a:rPr>
              <a:t> </a:t>
            </a:r>
            <a:r>
              <a:rPr sz="1450" spc="85" dirty="0">
                <a:latin typeface="Cambria"/>
                <a:cs typeface="Cambria"/>
              </a:rPr>
              <a:t>object</a:t>
            </a:r>
            <a:r>
              <a:rPr sz="1450" spc="80" dirty="0">
                <a:latin typeface="Cambria"/>
                <a:cs typeface="Cambria"/>
              </a:rPr>
              <a:t> </a:t>
            </a:r>
            <a:r>
              <a:rPr sz="1450" spc="-25" dirty="0">
                <a:latin typeface="Cambria"/>
                <a:cs typeface="Cambria"/>
              </a:rPr>
              <a:t>for </a:t>
            </a:r>
            <a:r>
              <a:rPr sz="1450" spc="75" dirty="0">
                <a:latin typeface="Cambria"/>
                <a:cs typeface="Cambria"/>
              </a:rPr>
              <a:t>repeated</a:t>
            </a:r>
            <a:r>
              <a:rPr sz="1450" spc="50" dirty="0">
                <a:latin typeface="Cambria"/>
                <a:cs typeface="Cambria"/>
              </a:rPr>
              <a:t> execution</a:t>
            </a:r>
            <a:endParaRPr sz="1450">
              <a:latin typeface="Cambria"/>
              <a:cs typeface="Cambria"/>
            </a:endParaRPr>
          </a:p>
          <a:p>
            <a:pPr marL="163195" marR="5080" indent="-151130">
              <a:lnSpc>
                <a:spcPts val="1430"/>
              </a:lnSpc>
              <a:spcBef>
                <a:spcPts val="980"/>
              </a:spcBef>
              <a:buClr>
                <a:srgbClr val="9E3611"/>
              </a:buClr>
              <a:buSzPct val="79310"/>
              <a:buFont typeface="Wingdings"/>
              <a:buChar char=""/>
              <a:tabLst>
                <a:tab pos="163195" algn="l"/>
              </a:tabLst>
            </a:pPr>
            <a:r>
              <a:rPr sz="1450" dirty="0">
                <a:latin typeface="Cambria"/>
                <a:cs typeface="Cambria"/>
              </a:rPr>
              <a:t>Is</a:t>
            </a:r>
            <a:r>
              <a:rPr sz="1450" spc="114" dirty="0">
                <a:latin typeface="Cambria"/>
                <a:cs typeface="Cambria"/>
              </a:rPr>
              <a:t> </a:t>
            </a:r>
            <a:r>
              <a:rPr sz="1450" spc="90" dirty="0">
                <a:latin typeface="Cambria"/>
                <a:cs typeface="Cambria"/>
              </a:rPr>
              <a:t>called</a:t>
            </a:r>
            <a:r>
              <a:rPr sz="1450" spc="105" dirty="0">
                <a:latin typeface="Cambria"/>
                <a:cs typeface="Cambria"/>
              </a:rPr>
              <a:t> </a:t>
            </a:r>
            <a:r>
              <a:rPr sz="1450" spc="60" dirty="0">
                <a:latin typeface="Cambria"/>
                <a:cs typeface="Cambria"/>
              </a:rPr>
              <a:t>as</a:t>
            </a:r>
            <a:r>
              <a:rPr sz="1450" spc="105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part</a:t>
            </a:r>
            <a:r>
              <a:rPr sz="1450" spc="75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of</a:t>
            </a:r>
            <a:r>
              <a:rPr sz="1450" spc="105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an</a:t>
            </a:r>
            <a:r>
              <a:rPr sz="1450" spc="125" dirty="0">
                <a:latin typeface="Cambria"/>
                <a:cs typeface="Cambria"/>
              </a:rPr>
              <a:t> </a:t>
            </a:r>
            <a:r>
              <a:rPr sz="1450" spc="65" dirty="0">
                <a:latin typeface="Cambria"/>
                <a:cs typeface="Cambria"/>
              </a:rPr>
              <a:t>expression</a:t>
            </a:r>
            <a:r>
              <a:rPr sz="1450" spc="90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or</a:t>
            </a:r>
            <a:r>
              <a:rPr sz="1450" spc="120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is</a:t>
            </a:r>
            <a:r>
              <a:rPr sz="1450" spc="114" dirty="0">
                <a:latin typeface="Cambria"/>
                <a:cs typeface="Cambria"/>
              </a:rPr>
              <a:t> </a:t>
            </a:r>
            <a:r>
              <a:rPr sz="1450" spc="85" dirty="0">
                <a:latin typeface="Cambria"/>
                <a:cs typeface="Cambria"/>
              </a:rPr>
              <a:t>used</a:t>
            </a:r>
            <a:r>
              <a:rPr sz="1450" spc="110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to</a:t>
            </a:r>
            <a:r>
              <a:rPr sz="1450" spc="105" dirty="0">
                <a:latin typeface="Cambria"/>
                <a:cs typeface="Cambria"/>
              </a:rPr>
              <a:t> </a:t>
            </a:r>
            <a:r>
              <a:rPr sz="1450" spc="55" dirty="0">
                <a:latin typeface="Cambria"/>
                <a:cs typeface="Cambria"/>
              </a:rPr>
              <a:t>provide </a:t>
            </a:r>
            <a:r>
              <a:rPr sz="1450" spc="70" dirty="0">
                <a:latin typeface="Cambria"/>
                <a:cs typeface="Cambria"/>
              </a:rPr>
              <a:t>a</a:t>
            </a:r>
            <a:r>
              <a:rPr sz="1450" spc="40" dirty="0">
                <a:latin typeface="Cambria"/>
                <a:cs typeface="Cambria"/>
              </a:rPr>
              <a:t> </a:t>
            </a:r>
            <a:r>
              <a:rPr sz="1450" spc="60" dirty="0">
                <a:latin typeface="Cambria"/>
                <a:cs typeface="Cambria"/>
              </a:rPr>
              <a:t>parameter</a:t>
            </a:r>
            <a:r>
              <a:rPr sz="1450" spc="30" dirty="0">
                <a:latin typeface="Cambria"/>
                <a:cs typeface="Cambria"/>
              </a:rPr>
              <a:t> </a:t>
            </a:r>
            <a:r>
              <a:rPr sz="1450" spc="55" dirty="0">
                <a:latin typeface="Cambria"/>
                <a:cs typeface="Cambria"/>
              </a:rPr>
              <a:t>value</a:t>
            </a:r>
            <a:endParaRPr sz="1450">
              <a:latin typeface="Cambria"/>
              <a:cs typeface="Cambria"/>
            </a:endParaRPr>
          </a:p>
          <a:p>
            <a:pPr marL="163195" marR="353060" indent="-151130">
              <a:lnSpc>
                <a:spcPts val="1430"/>
              </a:lnSpc>
              <a:spcBef>
                <a:spcPts val="980"/>
              </a:spcBef>
              <a:buSzPct val="79310"/>
              <a:buFont typeface="Wingdings"/>
              <a:buChar char=""/>
              <a:tabLst>
                <a:tab pos="163195" algn="l"/>
                <a:tab pos="201930" algn="l"/>
              </a:tabLst>
            </a:pPr>
            <a:r>
              <a:rPr sz="1450" dirty="0">
                <a:solidFill>
                  <a:srgbClr val="9E3611"/>
                </a:solidFill>
                <a:latin typeface="Cambria"/>
                <a:cs typeface="Cambria"/>
              </a:rPr>
              <a:t>	</a:t>
            </a:r>
            <a:r>
              <a:rPr sz="1450" spc="60" dirty="0">
                <a:latin typeface="Cambria"/>
                <a:cs typeface="Cambria"/>
              </a:rPr>
              <a:t>The</a:t>
            </a:r>
            <a:r>
              <a:rPr sz="1450" spc="114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PL/SQL</a:t>
            </a:r>
            <a:r>
              <a:rPr sz="1450" spc="85" dirty="0">
                <a:latin typeface="Cambria"/>
                <a:cs typeface="Cambria"/>
              </a:rPr>
              <a:t> </a:t>
            </a:r>
            <a:r>
              <a:rPr sz="1450" spc="95" dirty="0">
                <a:latin typeface="Cambria"/>
                <a:cs typeface="Cambria"/>
              </a:rPr>
              <a:t>block</a:t>
            </a:r>
            <a:r>
              <a:rPr sz="1450" spc="100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must</a:t>
            </a:r>
            <a:r>
              <a:rPr sz="1450" spc="90" dirty="0">
                <a:latin typeface="Cambria"/>
                <a:cs typeface="Cambria"/>
              </a:rPr>
              <a:t> </a:t>
            </a:r>
            <a:r>
              <a:rPr sz="1450" spc="60" dirty="0">
                <a:latin typeface="Cambria"/>
                <a:cs typeface="Cambria"/>
              </a:rPr>
              <a:t>have</a:t>
            </a:r>
            <a:r>
              <a:rPr sz="1450" spc="114" dirty="0">
                <a:latin typeface="Cambria"/>
                <a:cs typeface="Cambria"/>
              </a:rPr>
              <a:t> </a:t>
            </a:r>
            <a:r>
              <a:rPr sz="1450" dirty="0">
                <a:latin typeface="Cambria"/>
                <a:cs typeface="Cambria"/>
              </a:rPr>
              <a:t>at</a:t>
            </a:r>
            <a:r>
              <a:rPr sz="1450" spc="90" dirty="0">
                <a:latin typeface="Cambria"/>
                <a:cs typeface="Cambria"/>
              </a:rPr>
              <a:t> </a:t>
            </a:r>
            <a:r>
              <a:rPr sz="1450" spc="50" dirty="0">
                <a:latin typeface="Cambria"/>
                <a:cs typeface="Cambria"/>
              </a:rPr>
              <a:t>least</a:t>
            </a:r>
            <a:r>
              <a:rPr sz="1450" spc="85" dirty="0">
                <a:latin typeface="Cambria"/>
                <a:cs typeface="Cambria"/>
              </a:rPr>
              <a:t> </a:t>
            </a:r>
            <a:r>
              <a:rPr sz="1450" spc="80" dirty="0">
                <a:latin typeface="Cambria"/>
                <a:cs typeface="Cambria"/>
              </a:rPr>
              <a:t>one</a:t>
            </a:r>
            <a:r>
              <a:rPr sz="1450" spc="120" dirty="0">
                <a:latin typeface="Cambria"/>
                <a:cs typeface="Cambria"/>
              </a:rPr>
              <a:t> </a:t>
            </a:r>
            <a:r>
              <a:rPr sz="1450" spc="-10" dirty="0">
                <a:latin typeface="Cambria"/>
                <a:cs typeface="Cambria"/>
              </a:rPr>
              <a:t>RETURN </a:t>
            </a:r>
            <a:r>
              <a:rPr sz="1450" spc="35" dirty="0">
                <a:latin typeface="Cambria"/>
                <a:cs typeface="Cambria"/>
              </a:rPr>
              <a:t>statement.</a:t>
            </a:r>
            <a:endParaRPr sz="14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450" u="sng" spc="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SYNTAX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3182" y="3815659"/>
            <a:ext cx="4565015" cy="15189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63195" marR="5080" indent="-151130">
              <a:lnSpc>
                <a:spcPts val="1420"/>
              </a:lnSpc>
              <a:spcBef>
                <a:spcPts val="450"/>
              </a:spcBef>
              <a:buClr>
                <a:srgbClr val="9E3611"/>
              </a:buClr>
              <a:buSzPct val="79310"/>
              <a:buFont typeface="Wingdings"/>
              <a:buChar char=""/>
              <a:tabLst>
                <a:tab pos="163195" algn="l"/>
              </a:tabLst>
            </a:pPr>
            <a:r>
              <a:rPr sz="1450" spc="95" dirty="0">
                <a:latin typeface="Cambria"/>
                <a:cs typeface="Cambria"/>
              </a:rPr>
              <a:t>CREATE</a:t>
            </a:r>
            <a:r>
              <a:rPr sz="1450" spc="50" dirty="0">
                <a:latin typeface="Cambria"/>
                <a:cs typeface="Cambria"/>
              </a:rPr>
              <a:t> </a:t>
            </a:r>
            <a:r>
              <a:rPr sz="1450" spc="85" dirty="0">
                <a:latin typeface="Cambria"/>
                <a:cs typeface="Cambria"/>
              </a:rPr>
              <a:t>[OR</a:t>
            </a:r>
            <a:r>
              <a:rPr sz="1450" spc="70" dirty="0">
                <a:latin typeface="Cambria"/>
                <a:cs typeface="Cambria"/>
              </a:rPr>
              <a:t> </a:t>
            </a:r>
            <a:r>
              <a:rPr sz="1450" spc="80" dirty="0">
                <a:latin typeface="Cambria"/>
                <a:cs typeface="Cambria"/>
              </a:rPr>
              <a:t>REPLACE]</a:t>
            </a:r>
            <a:r>
              <a:rPr sz="1450" spc="35" dirty="0">
                <a:latin typeface="Cambria"/>
                <a:cs typeface="Cambria"/>
              </a:rPr>
              <a:t> </a:t>
            </a:r>
            <a:r>
              <a:rPr sz="1450" spc="90" dirty="0">
                <a:latin typeface="Cambria"/>
                <a:cs typeface="Cambria"/>
              </a:rPr>
              <a:t>FUNCTION</a:t>
            </a:r>
            <a:r>
              <a:rPr sz="1450" spc="75" dirty="0">
                <a:latin typeface="Cambria"/>
                <a:cs typeface="Cambria"/>
              </a:rPr>
              <a:t> </a:t>
            </a:r>
            <a:r>
              <a:rPr sz="1450" spc="50" dirty="0">
                <a:latin typeface="Cambria"/>
                <a:cs typeface="Cambria"/>
              </a:rPr>
              <a:t>function_name </a:t>
            </a:r>
            <a:r>
              <a:rPr sz="1450" spc="45" dirty="0">
                <a:latin typeface="Cambria"/>
                <a:cs typeface="Cambria"/>
              </a:rPr>
              <a:t>[(parameter1 </a:t>
            </a:r>
            <a:r>
              <a:rPr sz="1450" spc="70" dirty="0">
                <a:latin typeface="Cambria"/>
                <a:cs typeface="Cambria"/>
              </a:rPr>
              <a:t>[mode1]</a:t>
            </a:r>
            <a:r>
              <a:rPr sz="1450" spc="65" dirty="0">
                <a:latin typeface="Cambria"/>
                <a:cs typeface="Cambria"/>
              </a:rPr>
              <a:t> datatype1,</a:t>
            </a:r>
            <a:r>
              <a:rPr sz="1450" spc="-85" dirty="0">
                <a:latin typeface="Cambria"/>
                <a:cs typeface="Cambria"/>
              </a:rPr>
              <a:t> </a:t>
            </a:r>
            <a:r>
              <a:rPr sz="1450" spc="75" dirty="0">
                <a:latin typeface="Cambria"/>
                <a:cs typeface="Cambria"/>
              </a:rPr>
              <a:t>...)]</a:t>
            </a:r>
            <a:endParaRPr sz="1450">
              <a:latin typeface="Cambria"/>
              <a:cs typeface="Cambria"/>
            </a:endParaRPr>
          </a:p>
          <a:p>
            <a:pPr marL="163195" marR="1610995">
              <a:lnSpc>
                <a:spcPct val="82100"/>
              </a:lnSpc>
            </a:pPr>
            <a:r>
              <a:rPr sz="1450" dirty="0">
                <a:latin typeface="Cambria"/>
                <a:cs typeface="Cambria"/>
              </a:rPr>
              <a:t>RETURN</a:t>
            </a:r>
            <a:r>
              <a:rPr sz="1450" spc="140" dirty="0">
                <a:latin typeface="Cambria"/>
                <a:cs typeface="Cambria"/>
              </a:rPr>
              <a:t> </a:t>
            </a:r>
            <a:r>
              <a:rPr sz="1450" spc="65" dirty="0">
                <a:latin typeface="Cambria"/>
                <a:cs typeface="Cambria"/>
              </a:rPr>
              <a:t>datatype</a:t>
            </a:r>
            <a:r>
              <a:rPr sz="1450" spc="120" dirty="0">
                <a:latin typeface="Cambria"/>
                <a:cs typeface="Cambria"/>
              </a:rPr>
              <a:t> </a:t>
            </a:r>
            <a:r>
              <a:rPr sz="1450" spc="90" dirty="0">
                <a:latin typeface="Cambria"/>
                <a:cs typeface="Cambria"/>
              </a:rPr>
              <a:t>IS|AS </a:t>
            </a:r>
            <a:r>
              <a:rPr sz="1450" spc="70" dirty="0">
                <a:latin typeface="Cambria"/>
                <a:cs typeface="Cambria"/>
              </a:rPr>
              <a:t>[local_variable_declarations;</a:t>
            </a:r>
            <a:r>
              <a:rPr sz="1450" spc="-10" dirty="0">
                <a:latin typeface="Cambria"/>
                <a:cs typeface="Cambria"/>
              </a:rPr>
              <a:t> </a:t>
            </a:r>
            <a:r>
              <a:rPr sz="1450" spc="85" dirty="0">
                <a:latin typeface="Cambria"/>
                <a:cs typeface="Cambria"/>
              </a:rPr>
              <a:t>...] </a:t>
            </a:r>
            <a:r>
              <a:rPr sz="1450" spc="75" dirty="0">
                <a:latin typeface="Cambria"/>
                <a:cs typeface="Cambria"/>
              </a:rPr>
              <a:t>BEGIN</a:t>
            </a:r>
            <a:endParaRPr sz="1450">
              <a:latin typeface="Cambria"/>
              <a:cs typeface="Cambria"/>
            </a:endParaRPr>
          </a:p>
          <a:p>
            <a:pPr marL="163195">
              <a:lnSpc>
                <a:spcPts val="1265"/>
              </a:lnSpc>
            </a:pPr>
            <a:r>
              <a:rPr sz="1450" dirty="0">
                <a:latin typeface="Cambria"/>
                <a:cs typeface="Cambria"/>
              </a:rPr>
              <a:t>--</a:t>
            </a:r>
            <a:r>
              <a:rPr sz="1450" spc="125" dirty="0">
                <a:latin typeface="Cambria"/>
                <a:cs typeface="Cambria"/>
              </a:rPr>
              <a:t> </a:t>
            </a:r>
            <a:r>
              <a:rPr sz="1450" spc="35" dirty="0">
                <a:latin typeface="Cambria"/>
                <a:cs typeface="Cambria"/>
              </a:rPr>
              <a:t>actions;</a:t>
            </a:r>
            <a:endParaRPr sz="1450">
              <a:latin typeface="Cambria"/>
              <a:cs typeface="Cambria"/>
            </a:endParaRPr>
          </a:p>
          <a:p>
            <a:pPr marL="163195" marR="2484120">
              <a:lnSpc>
                <a:spcPts val="1430"/>
              </a:lnSpc>
              <a:spcBef>
                <a:spcPts val="145"/>
              </a:spcBef>
            </a:pPr>
            <a:r>
              <a:rPr sz="1450" dirty="0">
                <a:latin typeface="Cambria"/>
                <a:cs typeface="Cambria"/>
              </a:rPr>
              <a:t>RETURN</a:t>
            </a:r>
            <a:r>
              <a:rPr sz="1450" spc="229" dirty="0">
                <a:latin typeface="Cambria"/>
                <a:cs typeface="Cambria"/>
              </a:rPr>
              <a:t> </a:t>
            </a:r>
            <a:r>
              <a:rPr sz="1450" spc="55" dirty="0">
                <a:latin typeface="Cambria"/>
                <a:cs typeface="Cambria"/>
              </a:rPr>
              <a:t>expression; </a:t>
            </a:r>
            <a:r>
              <a:rPr sz="1450" spc="95" dirty="0">
                <a:latin typeface="Cambria"/>
                <a:cs typeface="Cambria"/>
              </a:rPr>
              <a:t>END</a:t>
            </a:r>
            <a:r>
              <a:rPr sz="1450" spc="40" dirty="0">
                <a:latin typeface="Cambria"/>
                <a:cs typeface="Cambria"/>
              </a:rPr>
              <a:t> </a:t>
            </a:r>
            <a:r>
              <a:rPr sz="1450" spc="45" dirty="0">
                <a:latin typeface="Cambria"/>
                <a:cs typeface="Cambria"/>
              </a:rPr>
              <a:t>[function_name];</a:t>
            </a:r>
            <a:endParaRPr sz="145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01555" y="6190488"/>
            <a:ext cx="387350" cy="387350"/>
            <a:chOff x="9401555" y="6190488"/>
            <a:chExt cx="387350" cy="3873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555" y="6190488"/>
              <a:ext cx="387095" cy="3870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425939" y="6216396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59">
                  <a:moveTo>
                    <a:pt x="170688" y="339852"/>
                  </a:moveTo>
                  <a:lnTo>
                    <a:pt x="118872" y="332232"/>
                  </a:lnTo>
                  <a:lnTo>
                    <a:pt x="74676" y="310896"/>
                  </a:lnTo>
                  <a:lnTo>
                    <a:pt x="39624" y="278892"/>
                  </a:lnTo>
                  <a:lnTo>
                    <a:pt x="13716" y="236220"/>
                  </a:lnTo>
                  <a:lnTo>
                    <a:pt x="0" y="170688"/>
                  </a:lnTo>
                  <a:lnTo>
                    <a:pt x="1397" y="153924"/>
                  </a:lnTo>
                  <a:lnTo>
                    <a:pt x="13716" y="103632"/>
                  </a:lnTo>
                  <a:lnTo>
                    <a:pt x="38100" y="62484"/>
                  </a:lnTo>
                  <a:lnTo>
                    <a:pt x="74676" y="28956"/>
                  </a:lnTo>
                  <a:lnTo>
                    <a:pt x="118872" y="7619"/>
                  </a:lnTo>
                  <a:lnTo>
                    <a:pt x="169164" y="0"/>
                  </a:lnTo>
                  <a:lnTo>
                    <a:pt x="204216" y="3048"/>
                  </a:lnTo>
                  <a:lnTo>
                    <a:pt x="219456" y="7619"/>
                  </a:lnTo>
                  <a:lnTo>
                    <a:pt x="227838" y="10668"/>
                  </a:lnTo>
                  <a:lnTo>
                    <a:pt x="170688" y="10668"/>
                  </a:lnTo>
                  <a:lnTo>
                    <a:pt x="138684" y="13716"/>
                  </a:lnTo>
                  <a:lnTo>
                    <a:pt x="80772" y="38100"/>
                  </a:lnTo>
                  <a:lnTo>
                    <a:pt x="47244" y="68580"/>
                  </a:lnTo>
                  <a:lnTo>
                    <a:pt x="22860" y="108204"/>
                  </a:lnTo>
                  <a:lnTo>
                    <a:pt x="10668" y="153924"/>
                  </a:lnTo>
                  <a:lnTo>
                    <a:pt x="10668" y="185928"/>
                  </a:lnTo>
                  <a:lnTo>
                    <a:pt x="22860" y="231648"/>
                  </a:lnTo>
                  <a:lnTo>
                    <a:pt x="47244" y="271272"/>
                  </a:lnTo>
                  <a:lnTo>
                    <a:pt x="80772" y="301752"/>
                  </a:lnTo>
                  <a:lnTo>
                    <a:pt x="121920" y="321564"/>
                  </a:lnTo>
                  <a:lnTo>
                    <a:pt x="153924" y="329184"/>
                  </a:lnTo>
                  <a:lnTo>
                    <a:pt x="228600" y="329184"/>
                  </a:lnTo>
                  <a:lnTo>
                    <a:pt x="220980" y="332232"/>
                  </a:lnTo>
                  <a:lnTo>
                    <a:pt x="204216" y="336804"/>
                  </a:lnTo>
                  <a:lnTo>
                    <a:pt x="170688" y="339852"/>
                  </a:lnTo>
                  <a:close/>
                </a:path>
                <a:path w="340359" h="340359">
                  <a:moveTo>
                    <a:pt x="228600" y="329184"/>
                  </a:moveTo>
                  <a:lnTo>
                    <a:pt x="185928" y="329184"/>
                  </a:lnTo>
                  <a:lnTo>
                    <a:pt x="201168" y="326136"/>
                  </a:lnTo>
                  <a:lnTo>
                    <a:pt x="231648" y="316992"/>
                  </a:lnTo>
                  <a:lnTo>
                    <a:pt x="271272" y="292608"/>
                  </a:lnTo>
                  <a:lnTo>
                    <a:pt x="301752" y="259080"/>
                  </a:lnTo>
                  <a:lnTo>
                    <a:pt x="321563" y="217932"/>
                  </a:lnTo>
                  <a:lnTo>
                    <a:pt x="327660" y="185928"/>
                  </a:lnTo>
                  <a:lnTo>
                    <a:pt x="329184" y="170688"/>
                  </a:lnTo>
                  <a:lnTo>
                    <a:pt x="316991" y="108204"/>
                  </a:lnTo>
                  <a:lnTo>
                    <a:pt x="292607" y="68580"/>
                  </a:lnTo>
                  <a:lnTo>
                    <a:pt x="259080" y="38100"/>
                  </a:lnTo>
                  <a:lnTo>
                    <a:pt x="217931" y="18288"/>
                  </a:lnTo>
                  <a:lnTo>
                    <a:pt x="170688" y="10668"/>
                  </a:lnTo>
                  <a:lnTo>
                    <a:pt x="227838" y="10668"/>
                  </a:lnTo>
                  <a:lnTo>
                    <a:pt x="236219" y="13716"/>
                  </a:lnTo>
                  <a:lnTo>
                    <a:pt x="249936" y="21336"/>
                  </a:lnTo>
                  <a:lnTo>
                    <a:pt x="265176" y="28956"/>
                  </a:lnTo>
                  <a:lnTo>
                    <a:pt x="310895" y="74676"/>
                  </a:lnTo>
                  <a:lnTo>
                    <a:pt x="332232" y="118872"/>
                  </a:lnTo>
                  <a:lnTo>
                    <a:pt x="339852" y="169164"/>
                  </a:lnTo>
                  <a:lnTo>
                    <a:pt x="338455" y="185928"/>
                  </a:lnTo>
                  <a:lnTo>
                    <a:pt x="326136" y="236220"/>
                  </a:lnTo>
                  <a:lnTo>
                    <a:pt x="289560" y="289560"/>
                  </a:lnTo>
                  <a:lnTo>
                    <a:pt x="251460" y="318516"/>
                  </a:lnTo>
                  <a:lnTo>
                    <a:pt x="236219" y="326136"/>
                  </a:lnTo>
                  <a:lnTo>
                    <a:pt x="228600" y="32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5939" y="6216396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59">
                <a:moveTo>
                  <a:pt x="170688" y="339852"/>
                </a:moveTo>
                <a:lnTo>
                  <a:pt x="118872" y="332232"/>
                </a:lnTo>
                <a:lnTo>
                  <a:pt x="74676" y="310896"/>
                </a:lnTo>
                <a:lnTo>
                  <a:pt x="39624" y="278892"/>
                </a:lnTo>
                <a:lnTo>
                  <a:pt x="13716" y="236220"/>
                </a:lnTo>
                <a:lnTo>
                  <a:pt x="0" y="170688"/>
                </a:lnTo>
                <a:lnTo>
                  <a:pt x="1397" y="153924"/>
                </a:lnTo>
                <a:lnTo>
                  <a:pt x="13716" y="103632"/>
                </a:lnTo>
                <a:lnTo>
                  <a:pt x="38100" y="62484"/>
                </a:lnTo>
                <a:lnTo>
                  <a:pt x="74676" y="28956"/>
                </a:lnTo>
                <a:lnTo>
                  <a:pt x="118872" y="7619"/>
                </a:lnTo>
                <a:lnTo>
                  <a:pt x="169164" y="0"/>
                </a:lnTo>
                <a:lnTo>
                  <a:pt x="204216" y="3048"/>
                </a:lnTo>
                <a:lnTo>
                  <a:pt x="219456" y="7619"/>
                </a:lnTo>
                <a:lnTo>
                  <a:pt x="227838" y="10668"/>
                </a:lnTo>
                <a:lnTo>
                  <a:pt x="170688" y="10668"/>
                </a:lnTo>
                <a:lnTo>
                  <a:pt x="138684" y="13716"/>
                </a:lnTo>
                <a:lnTo>
                  <a:pt x="80772" y="38100"/>
                </a:lnTo>
                <a:lnTo>
                  <a:pt x="47244" y="68580"/>
                </a:lnTo>
                <a:lnTo>
                  <a:pt x="22860" y="108204"/>
                </a:lnTo>
                <a:lnTo>
                  <a:pt x="10668" y="153924"/>
                </a:lnTo>
                <a:lnTo>
                  <a:pt x="10668" y="185928"/>
                </a:lnTo>
                <a:lnTo>
                  <a:pt x="22860" y="231648"/>
                </a:lnTo>
                <a:lnTo>
                  <a:pt x="47244" y="271272"/>
                </a:lnTo>
                <a:lnTo>
                  <a:pt x="80772" y="301752"/>
                </a:lnTo>
                <a:lnTo>
                  <a:pt x="121920" y="321564"/>
                </a:lnTo>
                <a:lnTo>
                  <a:pt x="153924" y="329184"/>
                </a:lnTo>
                <a:lnTo>
                  <a:pt x="228600" y="329184"/>
                </a:lnTo>
                <a:lnTo>
                  <a:pt x="220980" y="332232"/>
                </a:lnTo>
                <a:lnTo>
                  <a:pt x="204216" y="336804"/>
                </a:lnTo>
                <a:lnTo>
                  <a:pt x="170688" y="339852"/>
                </a:lnTo>
                <a:close/>
              </a:path>
              <a:path w="340359" h="340359">
                <a:moveTo>
                  <a:pt x="228600" y="329184"/>
                </a:moveTo>
                <a:lnTo>
                  <a:pt x="185928" y="329184"/>
                </a:lnTo>
                <a:lnTo>
                  <a:pt x="201168" y="326136"/>
                </a:lnTo>
                <a:lnTo>
                  <a:pt x="231648" y="316992"/>
                </a:lnTo>
                <a:lnTo>
                  <a:pt x="271272" y="292608"/>
                </a:lnTo>
                <a:lnTo>
                  <a:pt x="301752" y="259080"/>
                </a:lnTo>
                <a:lnTo>
                  <a:pt x="321563" y="217932"/>
                </a:lnTo>
                <a:lnTo>
                  <a:pt x="327660" y="185928"/>
                </a:lnTo>
                <a:lnTo>
                  <a:pt x="329184" y="170688"/>
                </a:lnTo>
                <a:lnTo>
                  <a:pt x="316991" y="108204"/>
                </a:lnTo>
                <a:lnTo>
                  <a:pt x="292607" y="68580"/>
                </a:lnTo>
                <a:lnTo>
                  <a:pt x="259080" y="38100"/>
                </a:lnTo>
                <a:lnTo>
                  <a:pt x="217931" y="18288"/>
                </a:lnTo>
                <a:lnTo>
                  <a:pt x="170688" y="10668"/>
                </a:lnTo>
                <a:lnTo>
                  <a:pt x="227838" y="10668"/>
                </a:lnTo>
                <a:lnTo>
                  <a:pt x="236219" y="13716"/>
                </a:lnTo>
                <a:lnTo>
                  <a:pt x="249936" y="21336"/>
                </a:lnTo>
                <a:lnTo>
                  <a:pt x="265176" y="28956"/>
                </a:lnTo>
                <a:lnTo>
                  <a:pt x="310895" y="74676"/>
                </a:lnTo>
                <a:lnTo>
                  <a:pt x="332232" y="118872"/>
                </a:lnTo>
                <a:lnTo>
                  <a:pt x="339852" y="169164"/>
                </a:lnTo>
                <a:lnTo>
                  <a:pt x="338455" y="185928"/>
                </a:lnTo>
                <a:lnTo>
                  <a:pt x="326136" y="236220"/>
                </a:lnTo>
                <a:lnTo>
                  <a:pt x="289560" y="289560"/>
                </a:lnTo>
                <a:lnTo>
                  <a:pt x="251460" y="318516"/>
                </a:lnTo>
                <a:lnTo>
                  <a:pt x="236219" y="326136"/>
                </a:lnTo>
                <a:lnTo>
                  <a:pt x="228600" y="3291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0351" y="1804416"/>
            <a:ext cx="8910955" cy="913130"/>
            <a:chOff x="530351" y="1804416"/>
            <a:chExt cx="8910955" cy="913130"/>
          </a:xfrm>
        </p:grpSpPr>
        <p:sp>
          <p:nvSpPr>
            <p:cNvPr id="4" name="object 4"/>
            <p:cNvSpPr/>
            <p:nvPr/>
          </p:nvSpPr>
          <p:spPr>
            <a:xfrm>
              <a:off x="530352" y="1809000"/>
              <a:ext cx="8910955" cy="908685"/>
            </a:xfrm>
            <a:custGeom>
              <a:avLst/>
              <a:gdLst/>
              <a:ahLst/>
              <a:cxnLst/>
              <a:rect l="l" t="t" r="r" b="b"/>
              <a:pathLst>
                <a:path w="8910955" h="908685">
                  <a:moveTo>
                    <a:pt x="8910828" y="179819"/>
                  </a:moveTo>
                  <a:lnTo>
                    <a:pt x="8909304" y="176771"/>
                  </a:lnTo>
                  <a:lnTo>
                    <a:pt x="8900160" y="176771"/>
                  </a:lnTo>
                  <a:lnTo>
                    <a:pt x="8900160" y="187439"/>
                  </a:lnTo>
                  <a:lnTo>
                    <a:pt x="8900160" y="899147"/>
                  </a:lnTo>
                  <a:lnTo>
                    <a:pt x="10668" y="899147"/>
                  </a:lnTo>
                  <a:lnTo>
                    <a:pt x="10668" y="187439"/>
                  </a:lnTo>
                  <a:lnTo>
                    <a:pt x="451104" y="187439"/>
                  </a:lnTo>
                  <a:lnTo>
                    <a:pt x="451104" y="304800"/>
                  </a:lnTo>
                  <a:lnTo>
                    <a:pt x="455904" y="328460"/>
                  </a:lnTo>
                  <a:lnTo>
                    <a:pt x="469011" y="347853"/>
                  </a:lnTo>
                  <a:lnTo>
                    <a:pt x="488391" y="360946"/>
                  </a:lnTo>
                  <a:lnTo>
                    <a:pt x="512064" y="365760"/>
                  </a:lnTo>
                  <a:lnTo>
                    <a:pt x="6620243" y="365760"/>
                  </a:lnTo>
                  <a:lnTo>
                    <a:pt x="6643916" y="360946"/>
                  </a:lnTo>
                  <a:lnTo>
                    <a:pt x="6663309" y="347853"/>
                  </a:lnTo>
                  <a:lnTo>
                    <a:pt x="6676403" y="328460"/>
                  </a:lnTo>
                  <a:lnTo>
                    <a:pt x="6681216" y="304800"/>
                  </a:lnTo>
                  <a:lnTo>
                    <a:pt x="6681216" y="187439"/>
                  </a:lnTo>
                  <a:lnTo>
                    <a:pt x="8900160" y="187439"/>
                  </a:lnTo>
                  <a:lnTo>
                    <a:pt x="8900160" y="176771"/>
                  </a:lnTo>
                  <a:lnTo>
                    <a:pt x="6681216" y="176771"/>
                  </a:lnTo>
                  <a:lnTo>
                    <a:pt x="6681216" y="60960"/>
                  </a:lnTo>
                  <a:lnTo>
                    <a:pt x="6676403" y="37287"/>
                  </a:lnTo>
                  <a:lnTo>
                    <a:pt x="6663309" y="17907"/>
                  </a:lnTo>
                  <a:lnTo>
                    <a:pt x="6643916" y="4800"/>
                  </a:lnTo>
                  <a:lnTo>
                    <a:pt x="6620243" y="0"/>
                  </a:lnTo>
                  <a:lnTo>
                    <a:pt x="512064" y="0"/>
                  </a:lnTo>
                  <a:lnTo>
                    <a:pt x="488391" y="4800"/>
                  </a:lnTo>
                  <a:lnTo>
                    <a:pt x="469011" y="17907"/>
                  </a:lnTo>
                  <a:lnTo>
                    <a:pt x="455904" y="37287"/>
                  </a:lnTo>
                  <a:lnTo>
                    <a:pt x="451104" y="60960"/>
                  </a:lnTo>
                  <a:lnTo>
                    <a:pt x="451104" y="176771"/>
                  </a:lnTo>
                  <a:lnTo>
                    <a:pt x="3048" y="176771"/>
                  </a:lnTo>
                  <a:lnTo>
                    <a:pt x="0" y="179819"/>
                  </a:lnTo>
                  <a:lnTo>
                    <a:pt x="0" y="906767"/>
                  </a:lnTo>
                  <a:lnTo>
                    <a:pt x="3048" y="908304"/>
                  </a:lnTo>
                  <a:lnTo>
                    <a:pt x="8909304" y="908304"/>
                  </a:lnTo>
                  <a:lnTo>
                    <a:pt x="8910828" y="906767"/>
                  </a:lnTo>
                  <a:lnTo>
                    <a:pt x="8910828" y="903719"/>
                  </a:lnTo>
                  <a:lnTo>
                    <a:pt x="8910828" y="899147"/>
                  </a:lnTo>
                  <a:lnTo>
                    <a:pt x="8910828" y="187439"/>
                  </a:lnTo>
                  <a:lnTo>
                    <a:pt x="8910828" y="182867"/>
                  </a:lnTo>
                  <a:lnTo>
                    <a:pt x="8910828" y="179819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5359" y="1804416"/>
              <a:ext cx="6240780" cy="375285"/>
            </a:xfrm>
            <a:custGeom>
              <a:avLst/>
              <a:gdLst/>
              <a:ahLst/>
              <a:cxnLst/>
              <a:rect l="l" t="t" r="r" b="b"/>
              <a:pathLst>
                <a:path w="6240780" h="375285">
                  <a:moveTo>
                    <a:pt x="60960" y="10668"/>
                  </a:moveTo>
                  <a:lnTo>
                    <a:pt x="30480" y="10668"/>
                  </a:lnTo>
                  <a:lnTo>
                    <a:pt x="41148" y="4572"/>
                  </a:lnTo>
                  <a:lnTo>
                    <a:pt x="47244" y="3048"/>
                  </a:lnTo>
                  <a:lnTo>
                    <a:pt x="53340" y="0"/>
                  </a:lnTo>
                  <a:lnTo>
                    <a:pt x="6187439" y="0"/>
                  </a:lnTo>
                  <a:lnTo>
                    <a:pt x="6195060" y="1524"/>
                  </a:lnTo>
                  <a:lnTo>
                    <a:pt x="6201155" y="4572"/>
                  </a:lnTo>
                  <a:lnTo>
                    <a:pt x="6209156" y="9144"/>
                  </a:lnTo>
                  <a:lnTo>
                    <a:pt x="67056" y="9144"/>
                  </a:lnTo>
                  <a:lnTo>
                    <a:pt x="60960" y="10668"/>
                  </a:lnTo>
                  <a:close/>
                </a:path>
                <a:path w="6240780" h="375285">
                  <a:moveTo>
                    <a:pt x="6207252" y="19812"/>
                  </a:moveTo>
                  <a:lnTo>
                    <a:pt x="6196584" y="13716"/>
                  </a:lnTo>
                  <a:lnTo>
                    <a:pt x="6192012" y="12192"/>
                  </a:lnTo>
                  <a:lnTo>
                    <a:pt x="6185916" y="10668"/>
                  </a:lnTo>
                  <a:lnTo>
                    <a:pt x="6181344" y="10668"/>
                  </a:lnTo>
                  <a:lnTo>
                    <a:pt x="6175248" y="9144"/>
                  </a:lnTo>
                  <a:lnTo>
                    <a:pt x="6209156" y="9144"/>
                  </a:lnTo>
                  <a:lnTo>
                    <a:pt x="6211823" y="10668"/>
                  </a:lnTo>
                  <a:lnTo>
                    <a:pt x="6220968" y="18288"/>
                  </a:lnTo>
                  <a:lnTo>
                    <a:pt x="6205728" y="18288"/>
                  </a:lnTo>
                  <a:lnTo>
                    <a:pt x="6207252" y="19812"/>
                  </a:lnTo>
                  <a:close/>
                </a:path>
                <a:path w="6240780" h="375285">
                  <a:moveTo>
                    <a:pt x="54864" y="364236"/>
                  </a:moveTo>
                  <a:lnTo>
                    <a:pt x="28956" y="364236"/>
                  </a:lnTo>
                  <a:lnTo>
                    <a:pt x="19812" y="356616"/>
                  </a:lnTo>
                  <a:lnTo>
                    <a:pt x="19812" y="355092"/>
                  </a:lnTo>
                  <a:lnTo>
                    <a:pt x="12192" y="345948"/>
                  </a:lnTo>
                  <a:lnTo>
                    <a:pt x="6096" y="335280"/>
                  </a:lnTo>
                  <a:lnTo>
                    <a:pt x="3048" y="329184"/>
                  </a:lnTo>
                  <a:lnTo>
                    <a:pt x="1524" y="323088"/>
                  </a:lnTo>
                  <a:lnTo>
                    <a:pt x="1524" y="315468"/>
                  </a:lnTo>
                  <a:lnTo>
                    <a:pt x="0" y="309372"/>
                  </a:lnTo>
                  <a:lnTo>
                    <a:pt x="0" y="65532"/>
                  </a:lnTo>
                  <a:lnTo>
                    <a:pt x="1524" y="59436"/>
                  </a:lnTo>
                  <a:lnTo>
                    <a:pt x="1524" y="51816"/>
                  </a:lnTo>
                  <a:lnTo>
                    <a:pt x="3048" y="45720"/>
                  </a:lnTo>
                  <a:lnTo>
                    <a:pt x="6096" y="39624"/>
                  </a:lnTo>
                  <a:lnTo>
                    <a:pt x="12192" y="28956"/>
                  </a:lnTo>
                  <a:lnTo>
                    <a:pt x="12192" y="27432"/>
                  </a:lnTo>
                  <a:lnTo>
                    <a:pt x="19812" y="19812"/>
                  </a:lnTo>
                  <a:lnTo>
                    <a:pt x="19812" y="18288"/>
                  </a:lnTo>
                  <a:lnTo>
                    <a:pt x="28956" y="10668"/>
                  </a:lnTo>
                  <a:lnTo>
                    <a:pt x="56388" y="10668"/>
                  </a:lnTo>
                  <a:lnTo>
                    <a:pt x="44196" y="13716"/>
                  </a:lnTo>
                  <a:lnTo>
                    <a:pt x="45720" y="13716"/>
                  </a:lnTo>
                  <a:lnTo>
                    <a:pt x="37719" y="18288"/>
                  </a:lnTo>
                  <a:lnTo>
                    <a:pt x="36576" y="18288"/>
                  </a:lnTo>
                  <a:lnTo>
                    <a:pt x="27432" y="25908"/>
                  </a:lnTo>
                  <a:lnTo>
                    <a:pt x="19812" y="35052"/>
                  </a:lnTo>
                  <a:lnTo>
                    <a:pt x="20465" y="35052"/>
                  </a:lnTo>
                  <a:lnTo>
                    <a:pt x="15240" y="44196"/>
                  </a:lnTo>
                  <a:lnTo>
                    <a:pt x="12192" y="53340"/>
                  </a:lnTo>
                  <a:lnTo>
                    <a:pt x="10668" y="59436"/>
                  </a:lnTo>
                  <a:lnTo>
                    <a:pt x="10668" y="313944"/>
                  </a:lnTo>
                  <a:lnTo>
                    <a:pt x="13716" y="326136"/>
                  </a:lnTo>
                  <a:lnTo>
                    <a:pt x="15240" y="330708"/>
                  </a:lnTo>
                  <a:lnTo>
                    <a:pt x="21336" y="339852"/>
                  </a:lnTo>
                  <a:lnTo>
                    <a:pt x="19812" y="339852"/>
                  </a:lnTo>
                  <a:lnTo>
                    <a:pt x="27432" y="348996"/>
                  </a:lnTo>
                  <a:lnTo>
                    <a:pt x="29260" y="348996"/>
                  </a:lnTo>
                  <a:lnTo>
                    <a:pt x="36576" y="355092"/>
                  </a:lnTo>
                  <a:lnTo>
                    <a:pt x="35052" y="355092"/>
                  </a:lnTo>
                  <a:lnTo>
                    <a:pt x="45720" y="361188"/>
                  </a:lnTo>
                  <a:lnTo>
                    <a:pt x="47244" y="361188"/>
                  </a:lnTo>
                  <a:lnTo>
                    <a:pt x="50292" y="362712"/>
                  </a:lnTo>
                  <a:lnTo>
                    <a:pt x="54864" y="364236"/>
                  </a:lnTo>
                  <a:close/>
                </a:path>
                <a:path w="6240780" h="375285">
                  <a:moveTo>
                    <a:pt x="35052" y="19812"/>
                  </a:moveTo>
                  <a:lnTo>
                    <a:pt x="36576" y="18288"/>
                  </a:lnTo>
                  <a:lnTo>
                    <a:pt x="37719" y="18288"/>
                  </a:lnTo>
                  <a:lnTo>
                    <a:pt x="35052" y="19812"/>
                  </a:lnTo>
                  <a:close/>
                </a:path>
                <a:path w="6240780" h="375285">
                  <a:moveTo>
                    <a:pt x="6220968" y="35052"/>
                  </a:moveTo>
                  <a:lnTo>
                    <a:pt x="6213348" y="25908"/>
                  </a:lnTo>
                  <a:lnTo>
                    <a:pt x="6214871" y="25908"/>
                  </a:lnTo>
                  <a:lnTo>
                    <a:pt x="6205728" y="18288"/>
                  </a:lnTo>
                  <a:lnTo>
                    <a:pt x="6222492" y="18288"/>
                  </a:lnTo>
                  <a:lnTo>
                    <a:pt x="6222492" y="19812"/>
                  </a:lnTo>
                  <a:lnTo>
                    <a:pt x="6230112" y="27432"/>
                  </a:lnTo>
                  <a:lnTo>
                    <a:pt x="6230112" y="28956"/>
                  </a:lnTo>
                  <a:lnTo>
                    <a:pt x="6232724" y="33528"/>
                  </a:lnTo>
                  <a:lnTo>
                    <a:pt x="6220968" y="33528"/>
                  </a:lnTo>
                  <a:lnTo>
                    <a:pt x="6220968" y="35052"/>
                  </a:lnTo>
                  <a:close/>
                </a:path>
                <a:path w="6240780" h="375285">
                  <a:moveTo>
                    <a:pt x="20465" y="35052"/>
                  </a:moveTo>
                  <a:lnTo>
                    <a:pt x="19812" y="35052"/>
                  </a:lnTo>
                  <a:lnTo>
                    <a:pt x="21336" y="33528"/>
                  </a:lnTo>
                  <a:lnTo>
                    <a:pt x="20465" y="35052"/>
                  </a:lnTo>
                  <a:close/>
                </a:path>
                <a:path w="6240780" h="375285">
                  <a:moveTo>
                    <a:pt x="6214041" y="348164"/>
                  </a:moveTo>
                  <a:lnTo>
                    <a:pt x="6220968" y="339852"/>
                  </a:lnTo>
                  <a:lnTo>
                    <a:pt x="6227064" y="330708"/>
                  </a:lnTo>
                  <a:lnTo>
                    <a:pt x="6225539" y="330708"/>
                  </a:lnTo>
                  <a:lnTo>
                    <a:pt x="6228588" y="326136"/>
                  </a:lnTo>
                  <a:lnTo>
                    <a:pt x="6230112" y="320040"/>
                  </a:lnTo>
                  <a:lnTo>
                    <a:pt x="6230112" y="54864"/>
                  </a:lnTo>
                  <a:lnTo>
                    <a:pt x="6228588" y="48768"/>
                  </a:lnTo>
                  <a:lnTo>
                    <a:pt x="6225539" y="44196"/>
                  </a:lnTo>
                  <a:lnTo>
                    <a:pt x="6227064" y="44196"/>
                  </a:lnTo>
                  <a:lnTo>
                    <a:pt x="6220968" y="33528"/>
                  </a:lnTo>
                  <a:lnTo>
                    <a:pt x="6232724" y="33528"/>
                  </a:lnTo>
                  <a:lnTo>
                    <a:pt x="6236207" y="39624"/>
                  </a:lnTo>
                  <a:lnTo>
                    <a:pt x="6240780" y="57912"/>
                  </a:lnTo>
                  <a:lnTo>
                    <a:pt x="6240780" y="315468"/>
                  </a:lnTo>
                  <a:lnTo>
                    <a:pt x="6239255" y="321564"/>
                  </a:lnTo>
                  <a:lnTo>
                    <a:pt x="6237732" y="329184"/>
                  </a:lnTo>
                  <a:lnTo>
                    <a:pt x="6236207" y="335280"/>
                  </a:lnTo>
                  <a:lnTo>
                    <a:pt x="6230112" y="345948"/>
                  </a:lnTo>
                  <a:lnTo>
                    <a:pt x="6228842" y="347472"/>
                  </a:lnTo>
                  <a:lnTo>
                    <a:pt x="6214871" y="347472"/>
                  </a:lnTo>
                  <a:lnTo>
                    <a:pt x="6214041" y="348164"/>
                  </a:lnTo>
                  <a:close/>
                </a:path>
                <a:path w="6240780" h="375285">
                  <a:moveTo>
                    <a:pt x="29260" y="348996"/>
                  </a:moveTo>
                  <a:lnTo>
                    <a:pt x="27432" y="348996"/>
                  </a:lnTo>
                  <a:lnTo>
                    <a:pt x="27432" y="347472"/>
                  </a:lnTo>
                  <a:lnTo>
                    <a:pt x="29260" y="348996"/>
                  </a:lnTo>
                  <a:close/>
                </a:path>
                <a:path w="6240780" h="375285">
                  <a:moveTo>
                    <a:pt x="6213348" y="348996"/>
                  </a:moveTo>
                  <a:lnTo>
                    <a:pt x="6214041" y="348164"/>
                  </a:lnTo>
                  <a:lnTo>
                    <a:pt x="6214871" y="347472"/>
                  </a:lnTo>
                  <a:lnTo>
                    <a:pt x="6213348" y="348996"/>
                  </a:lnTo>
                  <a:close/>
                </a:path>
                <a:path w="6240780" h="375285">
                  <a:moveTo>
                    <a:pt x="6227572" y="348996"/>
                  </a:moveTo>
                  <a:lnTo>
                    <a:pt x="6213348" y="348996"/>
                  </a:lnTo>
                  <a:lnTo>
                    <a:pt x="6214871" y="347472"/>
                  </a:lnTo>
                  <a:lnTo>
                    <a:pt x="6228842" y="347472"/>
                  </a:lnTo>
                  <a:lnTo>
                    <a:pt x="6227572" y="348996"/>
                  </a:lnTo>
                  <a:close/>
                </a:path>
                <a:path w="6240780" h="375285">
                  <a:moveTo>
                    <a:pt x="6215481" y="361188"/>
                  </a:moveTo>
                  <a:lnTo>
                    <a:pt x="6196584" y="361188"/>
                  </a:lnTo>
                  <a:lnTo>
                    <a:pt x="6207252" y="355092"/>
                  </a:lnTo>
                  <a:lnTo>
                    <a:pt x="6205728" y="355092"/>
                  </a:lnTo>
                  <a:lnTo>
                    <a:pt x="6214041" y="348164"/>
                  </a:lnTo>
                  <a:lnTo>
                    <a:pt x="6213348" y="348996"/>
                  </a:lnTo>
                  <a:lnTo>
                    <a:pt x="6227572" y="348996"/>
                  </a:lnTo>
                  <a:lnTo>
                    <a:pt x="6222492" y="355092"/>
                  </a:lnTo>
                  <a:lnTo>
                    <a:pt x="6220968" y="356616"/>
                  </a:lnTo>
                  <a:lnTo>
                    <a:pt x="6215481" y="361188"/>
                  </a:lnTo>
                  <a:close/>
                </a:path>
                <a:path w="6240780" h="375285">
                  <a:moveTo>
                    <a:pt x="47244" y="361188"/>
                  </a:moveTo>
                  <a:lnTo>
                    <a:pt x="45720" y="361188"/>
                  </a:lnTo>
                  <a:lnTo>
                    <a:pt x="44196" y="359664"/>
                  </a:lnTo>
                  <a:lnTo>
                    <a:pt x="47244" y="361188"/>
                  </a:lnTo>
                  <a:close/>
                </a:path>
                <a:path w="6240780" h="375285">
                  <a:moveTo>
                    <a:pt x="6181344" y="374904"/>
                  </a:moveTo>
                  <a:lnTo>
                    <a:pt x="60960" y="374904"/>
                  </a:lnTo>
                  <a:lnTo>
                    <a:pt x="53340" y="373380"/>
                  </a:lnTo>
                  <a:lnTo>
                    <a:pt x="41148" y="370332"/>
                  </a:lnTo>
                  <a:lnTo>
                    <a:pt x="30480" y="364236"/>
                  </a:lnTo>
                  <a:lnTo>
                    <a:pt x="6185916" y="364236"/>
                  </a:lnTo>
                  <a:lnTo>
                    <a:pt x="6192012" y="362712"/>
                  </a:lnTo>
                  <a:lnTo>
                    <a:pt x="6196584" y="359664"/>
                  </a:lnTo>
                  <a:lnTo>
                    <a:pt x="6196584" y="361188"/>
                  </a:lnTo>
                  <a:lnTo>
                    <a:pt x="6215481" y="361188"/>
                  </a:lnTo>
                  <a:lnTo>
                    <a:pt x="6211823" y="364236"/>
                  </a:lnTo>
                  <a:lnTo>
                    <a:pt x="6201155" y="370332"/>
                  </a:lnTo>
                  <a:lnTo>
                    <a:pt x="6188964" y="373380"/>
                  </a:lnTo>
                  <a:lnTo>
                    <a:pt x="6181344" y="374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30351" y="2773679"/>
            <a:ext cx="8910955" cy="914400"/>
            <a:chOff x="530351" y="2773679"/>
            <a:chExt cx="8910955" cy="914400"/>
          </a:xfrm>
        </p:grpSpPr>
        <p:sp>
          <p:nvSpPr>
            <p:cNvPr id="7" name="object 7"/>
            <p:cNvSpPr/>
            <p:nvPr/>
          </p:nvSpPr>
          <p:spPr>
            <a:xfrm>
              <a:off x="530352" y="2779775"/>
              <a:ext cx="8910955" cy="908685"/>
            </a:xfrm>
            <a:custGeom>
              <a:avLst/>
              <a:gdLst/>
              <a:ahLst/>
              <a:cxnLst/>
              <a:rect l="l" t="t" r="r" b="b"/>
              <a:pathLst>
                <a:path w="8910955" h="908685">
                  <a:moveTo>
                    <a:pt x="8910828" y="179844"/>
                  </a:moveTo>
                  <a:lnTo>
                    <a:pt x="8909304" y="176796"/>
                  </a:lnTo>
                  <a:lnTo>
                    <a:pt x="8900160" y="176796"/>
                  </a:lnTo>
                  <a:lnTo>
                    <a:pt x="8900160" y="187464"/>
                  </a:lnTo>
                  <a:lnTo>
                    <a:pt x="8900160" y="899172"/>
                  </a:lnTo>
                  <a:lnTo>
                    <a:pt x="10668" y="899172"/>
                  </a:lnTo>
                  <a:lnTo>
                    <a:pt x="10668" y="187464"/>
                  </a:lnTo>
                  <a:lnTo>
                    <a:pt x="451104" y="187464"/>
                  </a:lnTo>
                  <a:lnTo>
                    <a:pt x="451104" y="304800"/>
                  </a:lnTo>
                  <a:lnTo>
                    <a:pt x="455904" y="328472"/>
                  </a:lnTo>
                  <a:lnTo>
                    <a:pt x="469011" y="347853"/>
                  </a:lnTo>
                  <a:lnTo>
                    <a:pt x="488391" y="360959"/>
                  </a:lnTo>
                  <a:lnTo>
                    <a:pt x="512064" y="365760"/>
                  </a:lnTo>
                  <a:lnTo>
                    <a:pt x="6620243" y="365760"/>
                  </a:lnTo>
                  <a:lnTo>
                    <a:pt x="6643916" y="360959"/>
                  </a:lnTo>
                  <a:lnTo>
                    <a:pt x="6663309" y="347853"/>
                  </a:lnTo>
                  <a:lnTo>
                    <a:pt x="6676403" y="328472"/>
                  </a:lnTo>
                  <a:lnTo>
                    <a:pt x="6681216" y="304800"/>
                  </a:lnTo>
                  <a:lnTo>
                    <a:pt x="6681216" y="187464"/>
                  </a:lnTo>
                  <a:lnTo>
                    <a:pt x="8900160" y="187464"/>
                  </a:lnTo>
                  <a:lnTo>
                    <a:pt x="8900160" y="176796"/>
                  </a:lnTo>
                  <a:lnTo>
                    <a:pt x="6681216" y="176796"/>
                  </a:lnTo>
                  <a:lnTo>
                    <a:pt x="6681216" y="60960"/>
                  </a:lnTo>
                  <a:lnTo>
                    <a:pt x="6676403" y="37299"/>
                  </a:lnTo>
                  <a:lnTo>
                    <a:pt x="6663309" y="17907"/>
                  </a:lnTo>
                  <a:lnTo>
                    <a:pt x="6643916" y="4813"/>
                  </a:lnTo>
                  <a:lnTo>
                    <a:pt x="6620243" y="0"/>
                  </a:lnTo>
                  <a:lnTo>
                    <a:pt x="512064" y="0"/>
                  </a:lnTo>
                  <a:lnTo>
                    <a:pt x="488391" y="4813"/>
                  </a:lnTo>
                  <a:lnTo>
                    <a:pt x="469011" y="17907"/>
                  </a:lnTo>
                  <a:lnTo>
                    <a:pt x="455904" y="37299"/>
                  </a:lnTo>
                  <a:lnTo>
                    <a:pt x="451104" y="60960"/>
                  </a:lnTo>
                  <a:lnTo>
                    <a:pt x="451104" y="176796"/>
                  </a:lnTo>
                  <a:lnTo>
                    <a:pt x="3048" y="176796"/>
                  </a:lnTo>
                  <a:lnTo>
                    <a:pt x="0" y="179844"/>
                  </a:lnTo>
                  <a:lnTo>
                    <a:pt x="0" y="906792"/>
                  </a:lnTo>
                  <a:lnTo>
                    <a:pt x="3048" y="908316"/>
                  </a:lnTo>
                  <a:lnTo>
                    <a:pt x="8909304" y="908316"/>
                  </a:lnTo>
                  <a:lnTo>
                    <a:pt x="8910828" y="906792"/>
                  </a:lnTo>
                  <a:lnTo>
                    <a:pt x="8910828" y="903744"/>
                  </a:lnTo>
                  <a:lnTo>
                    <a:pt x="8910828" y="899172"/>
                  </a:lnTo>
                  <a:lnTo>
                    <a:pt x="8910828" y="187464"/>
                  </a:lnTo>
                  <a:lnTo>
                    <a:pt x="8910828" y="182892"/>
                  </a:lnTo>
                  <a:lnTo>
                    <a:pt x="8910828" y="179844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5359" y="2773679"/>
              <a:ext cx="6240780" cy="376555"/>
            </a:xfrm>
            <a:custGeom>
              <a:avLst/>
              <a:gdLst/>
              <a:ahLst/>
              <a:cxnLst/>
              <a:rect l="l" t="t" r="r" b="b"/>
              <a:pathLst>
                <a:path w="6240780" h="376555">
                  <a:moveTo>
                    <a:pt x="6181344" y="1524"/>
                  </a:moveTo>
                  <a:lnTo>
                    <a:pt x="59436" y="1524"/>
                  </a:lnTo>
                  <a:lnTo>
                    <a:pt x="67056" y="0"/>
                  </a:lnTo>
                  <a:lnTo>
                    <a:pt x="6175248" y="0"/>
                  </a:lnTo>
                  <a:lnTo>
                    <a:pt x="6181344" y="1524"/>
                  </a:lnTo>
                  <a:close/>
                </a:path>
                <a:path w="6240780" h="376555">
                  <a:moveTo>
                    <a:pt x="60960" y="365760"/>
                  </a:moveTo>
                  <a:lnTo>
                    <a:pt x="28956" y="365760"/>
                  </a:lnTo>
                  <a:lnTo>
                    <a:pt x="28956" y="364236"/>
                  </a:lnTo>
                  <a:lnTo>
                    <a:pt x="19812" y="358140"/>
                  </a:lnTo>
                  <a:lnTo>
                    <a:pt x="19812" y="356616"/>
                  </a:lnTo>
                  <a:lnTo>
                    <a:pt x="12192" y="347472"/>
                  </a:lnTo>
                  <a:lnTo>
                    <a:pt x="6096" y="336804"/>
                  </a:lnTo>
                  <a:lnTo>
                    <a:pt x="6096" y="335280"/>
                  </a:lnTo>
                  <a:lnTo>
                    <a:pt x="3048" y="330708"/>
                  </a:lnTo>
                  <a:lnTo>
                    <a:pt x="1524" y="324612"/>
                  </a:lnTo>
                  <a:lnTo>
                    <a:pt x="1524" y="316992"/>
                  </a:lnTo>
                  <a:lnTo>
                    <a:pt x="0" y="310896"/>
                  </a:lnTo>
                  <a:lnTo>
                    <a:pt x="0" y="67056"/>
                  </a:lnTo>
                  <a:lnTo>
                    <a:pt x="1524" y="60960"/>
                  </a:lnTo>
                  <a:lnTo>
                    <a:pt x="1524" y="53340"/>
                  </a:lnTo>
                  <a:lnTo>
                    <a:pt x="3048" y="47244"/>
                  </a:lnTo>
                  <a:lnTo>
                    <a:pt x="6096" y="41148"/>
                  </a:lnTo>
                  <a:lnTo>
                    <a:pt x="12192" y="30480"/>
                  </a:lnTo>
                  <a:lnTo>
                    <a:pt x="12192" y="28956"/>
                  </a:lnTo>
                  <a:lnTo>
                    <a:pt x="19812" y="19812"/>
                  </a:lnTo>
                  <a:lnTo>
                    <a:pt x="28956" y="12192"/>
                  </a:lnTo>
                  <a:lnTo>
                    <a:pt x="30480" y="12192"/>
                  </a:lnTo>
                  <a:lnTo>
                    <a:pt x="41148" y="6096"/>
                  </a:lnTo>
                  <a:lnTo>
                    <a:pt x="47244" y="3048"/>
                  </a:lnTo>
                  <a:lnTo>
                    <a:pt x="53340" y="1524"/>
                  </a:lnTo>
                  <a:lnTo>
                    <a:pt x="6187439" y="1524"/>
                  </a:lnTo>
                  <a:lnTo>
                    <a:pt x="6195060" y="3048"/>
                  </a:lnTo>
                  <a:lnTo>
                    <a:pt x="6201155" y="6096"/>
                  </a:lnTo>
                  <a:lnTo>
                    <a:pt x="6209156" y="10668"/>
                  </a:lnTo>
                  <a:lnTo>
                    <a:pt x="60960" y="10668"/>
                  </a:lnTo>
                  <a:lnTo>
                    <a:pt x="56388" y="12192"/>
                  </a:lnTo>
                  <a:lnTo>
                    <a:pt x="44196" y="15240"/>
                  </a:lnTo>
                  <a:lnTo>
                    <a:pt x="45720" y="15240"/>
                  </a:lnTo>
                  <a:lnTo>
                    <a:pt x="37719" y="19812"/>
                  </a:lnTo>
                  <a:lnTo>
                    <a:pt x="36576" y="19812"/>
                  </a:lnTo>
                  <a:lnTo>
                    <a:pt x="27432" y="27432"/>
                  </a:lnTo>
                  <a:lnTo>
                    <a:pt x="19812" y="36576"/>
                  </a:lnTo>
                  <a:lnTo>
                    <a:pt x="20465" y="36576"/>
                  </a:lnTo>
                  <a:lnTo>
                    <a:pt x="16110" y="44196"/>
                  </a:lnTo>
                  <a:lnTo>
                    <a:pt x="15240" y="44196"/>
                  </a:lnTo>
                  <a:lnTo>
                    <a:pt x="13716" y="50292"/>
                  </a:lnTo>
                  <a:lnTo>
                    <a:pt x="12192" y="54864"/>
                  </a:lnTo>
                  <a:lnTo>
                    <a:pt x="10668" y="60960"/>
                  </a:lnTo>
                  <a:lnTo>
                    <a:pt x="10668" y="315468"/>
                  </a:lnTo>
                  <a:lnTo>
                    <a:pt x="12192" y="321564"/>
                  </a:lnTo>
                  <a:lnTo>
                    <a:pt x="13716" y="326136"/>
                  </a:lnTo>
                  <a:lnTo>
                    <a:pt x="15240" y="332232"/>
                  </a:lnTo>
                  <a:lnTo>
                    <a:pt x="21336" y="341376"/>
                  </a:lnTo>
                  <a:lnTo>
                    <a:pt x="19812" y="341376"/>
                  </a:lnTo>
                  <a:lnTo>
                    <a:pt x="27432" y="350520"/>
                  </a:lnTo>
                  <a:lnTo>
                    <a:pt x="29260" y="350520"/>
                  </a:lnTo>
                  <a:lnTo>
                    <a:pt x="36576" y="356616"/>
                  </a:lnTo>
                  <a:lnTo>
                    <a:pt x="35052" y="356616"/>
                  </a:lnTo>
                  <a:lnTo>
                    <a:pt x="45720" y="362712"/>
                  </a:lnTo>
                  <a:lnTo>
                    <a:pt x="47244" y="362712"/>
                  </a:lnTo>
                  <a:lnTo>
                    <a:pt x="50292" y="364236"/>
                  </a:lnTo>
                  <a:lnTo>
                    <a:pt x="54864" y="364236"/>
                  </a:lnTo>
                  <a:lnTo>
                    <a:pt x="60960" y="365760"/>
                  </a:lnTo>
                  <a:close/>
                </a:path>
                <a:path w="6240780" h="376555">
                  <a:moveTo>
                    <a:pt x="6207252" y="21336"/>
                  </a:moveTo>
                  <a:lnTo>
                    <a:pt x="6196584" y="15240"/>
                  </a:lnTo>
                  <a:lnTo>
                    <a:pt x="6192012" y="13716"/>
                  </a:lnTo>
                  <a:lnTo>
                    <a:pt x="6185916" y="12192"/>
                  </a:lnTo>
                  <a:lnTo>
                    <a:pt x="6181344" y="12192"/>
                  </a:lnTo>
                  <a:lnTo>
                    <a:pt x="6175248" y="10668"/>
                  </a:lnTo>
                  <a:lnTo>
                    <a:pt x="6209156" y="10668"/>
                  </a:lnTo>
                  <a:lnTo>
                    <a:pt x="6211823" y="12192"/>
                  </a:lnTo>
                  <a:lnTo>
                    <a:pt x="6220968" y="19812"/>
                  </a:lnTo>
                  <a:lnTo>
                    <a:pt x="6205728" y="19812"/>
                  </a:lnTo>
                  <a:lnTo>
                    <a:pt x="6207252" y="21336"/>
                  </a:lnTo>
                  <a:close/>
                </a:path>
                <a:path w="6240780" h="376555">
                  <a:moveTo>
                    <a:pt x="35052" y="21336"/>
                  </a:moveTo>
                  <a:lnTo>
                    <a:pt x="36576" y="19812"/>
                  </a:lnTo>
                  <a:lnTo>
                    <a:pt x="37719" y="19812"/>
                  </a:lnTo>
                  <a:lnTo>
                    <a:pt x="35052" y="21336"/>
                  </a:lnTo>
                  <a:close/>
                </a:path>
                <a:path w="6240780" h="376555">
                  <a:moveTo>
                    <a:pt x="6220968" y="36576"/>
                  </a:moveTo>
                  <a:lnTo>
                    <a:pt x="6213348" y="27432"/>
                  </a:lnTo>
                  <a:lnTo>
                    <a:pt x="6214871" y="27432"/>
                  </a:lnTo>
                  <a:lnTo>
                    <a:pt x="6205728" y="19812"/>
                  </a:lnTo>
                  <a:lnTo>
                    <a:pt x="6222492" y="19812"/>
                  </a:lnTo>
                  <a:lnTo>
                    <a:pt x="6230112" y="28956"/>
                  </a:lnTo>
                  <a:lnTo>
                    <a:pt x="6230112" y="30480"/>
                  </a:lnTo>
                  <a:lnTo>
                    <a:pt x="6232724" y="35052"/>
                  </a:lnTo>
                  <a:lnTo>
                    <a:pt x="6220968" y="35052"/>
                  </a:lnTo>
                  <a:lnTo>
                    <a:pt x="6220968" y="36576"/>
                  </a:lnTo>
                  <a:close/>
                </a:path>
                <a:path w="6240780" h="376555">
                  <a:moveTo>
                    <a:pt x="20465" y="36576"/>
                  </a:moveTo>
                  <a:lnTo>
                    <a:pt x="19812" y="36576"/>
                  </a:lnTo>
                  <a:lnTo>
                    <a:pt x="21336" y="35052"/>
                  </a:lnTo>
                  <a:lnTo>
                    <a:pt x="20465" y="36576"/>
                  </a:lnTo>
                  <a:close/>
                </a:path>
                <a:path w="6240780" h="376555">
                  <a:moveTo>
                    <a:pt x="6237351" y="45720"/>
                  </a:moveTo>
                  <a:lnTo>
                    <a:pt x="6227064" y="45720"/>
                  </a:lnTo>
                  <a:lnTo>
                    <a:pt x="6220968" y="35052"/>
                  </a:lnTo>
                  <a:lnTo>
                    <a:pt x="6232724" y="35052"/>
                  </a:lnTo>
                  <a:lnTo>
                    <a:pt x="6236207" y="41148"/>
                  </a:lnTo>
                  <a:lnTo>
                    <a:pt x="6237351" y="45720"/>
                  </a:lnTo>
                  <a:close/>
                </a:path>
                <a:path w="6240780" h="376555">
                  <a:moveTo>
                    <a:pt x="15240" y="45720"/>
                  </a:moveTo>
                  <a:lnTo>
                    <a:pt x="15240" y="44196"/>
                  </a:lnTo>
                  <a:lnTo>
                    <a:pt x="16110" y="44196"/>
                  </a:lnTo>
                  <a:lnTo>
                    <a:pt x="15240" y="45720"/>
                  </a:lnTo>
                  <a:close/>
                </a:path>
                <a:path w="6240780" h="376555">
                  <a:moveTo>
                    <a:pt x="6214041" y="349688"/>
                  </a:moveTo>
                  <a:lnTo>
                    <a:pt x="6220968" y="341376"/>
                  </a:lnTo>
                  <a:lnTo>
                    <a:pt x="6227064" y="332232"/>
                  </a:lnTo>
                  <a:lnTo>
                    <a:pt x="6225539" y="332232"/>
                  </a:lnTo>
                  <a:lnTo>
                    <a:pt x="6228588" y="327660"/>
                  </a:lnTo>
                  <a:lnTo>
                    <a:pt x="6230112" y="321564"/>
                  </a:lnTo>
                  <a:lnTo>
                    <a:pt x="6230112" y="56388"/>
                  </a:lnTo>
                  <a:lnTo>
                    <a:pt x="6228588" y="50292"/>
                  </a:lnTo>
                  <a:lnTo>
                    <a:pt x="6225539" y="44196"/>
                  </a:lnTo>
                  <a:lnTo>
                    <a:pt x="6227064" y="45720"/>
                  </a:lnTo>
                  <a:lnTo>
                    <a:pt x="6237351" y="45720"/>
                  </a:lnTo>
                  <a:lnTo>
                    <a:pt x="6240780" y="59436"/>
                  </a:lnTo>
                  <a:lnTo>
                    <a:pt x="6240780" y="316992"/>
                  </a:lnTo>
                  <a:lnTo>
                    <a:pt x="6236207" y="335280"/>
                  </a:lnTo>
                  <a:lnTo>
                    <a:pt x="6236207" y="336804"/>
                  </a:lnTo>
                  <a:lnTo>
                    <a:pt x="6230112" y="347472"/>
                  </a:lnTo>
                  <a:lnTo>
                    <a:pt x="6228842" y="348996"/>
                  </a:lnTo>
                  <a:lnTo>
                    <a:pt x="6214871" y="348996"/>
                  </a:lnTo>
                  <a:lnTo>
                    <a:pt x="6214041" y="349688"/>
                  </a:lnTo>
                  <a:close/>
                </a:path>
                <a:path w="6240780" h="376555">
                  <a:moveTo>
                    <a:pt x="29260" y="350520"/>
                  </a:moveTo>
                  <a:lnTo>
                    <a:pt x="27432" y="350520"/>
                  </a:lnTo>
                  <a:lnTo>
                    <a:pt x="27432" y="348996"/>
                  </a:lnTo>
                  <a:lnTo>
                    <a:pt x="29260" y="350520"/>
                  </a:lnTo>
                  <a:close/>
                </a:path>
                <a:path w="6240780" h="376555">
                  <a:moveTo>
                    <a:pt x="6213348" y="350520"/>
                  </a:moveTo>
                  <a:lnTo>
                    <a:pt x="6214041" y="349688"/>
                  </a:lnTo>
                  <a:lnTo>
                    <a:pt x="6214871" y="348996"/>
                  </a:lnTo>
                  <a:lnTo>
                    <a:pt x="6213348" y="350520"/>
                  </a:lnTo>
                  <a:close/>
                </a:path>
                <a:path w="6240780" h="376555">
                  <a:moveTo>
                    <a:pt x="6227572" y="350520"/>
                  </a:moveTo>
                  <a:lnTo>
                    <a:pt x="6213348" y="350520"/>
                  </a:lnTo>
                  <a:lnTo>
                    <a:pt x="6214871" y="348996"/>
                  </a:lnTo>
                  <a:lnTo>
                    <a:pt x="6228842" y="348996"/>
                  </a:lnTo>
                  <a:lnTo>
                    <a:pt x="6227572" y="350520"/>
                  </a:lnTo>
                  <a:close/>
                </a:path>
                <a:path w="6240780" h="376555">
                  <a:moveTo>
                    <a:pt x="6222492" y="356616"/>
                  </a:moveTo>
                  <a:lnTo>
                    <a:pt x="6205728" y="356616"/>
                  </a:lnTo>
                  <a:lnTo>
                    <a:pt x="6214041" y="349688"/>
                  </a:lnTo>
                  <a:lnTo>
                    <a:pt x="6213348" y="350520"/>
                  </a:lnTo>
                  <a:lnTo>
                    <a:pt x="6227572" y="350520"/>
                  </a:lnTo>
                  <a:lnTo>
                    <a:pt x="6222492" y="356616"/>
                  </a:lnTo>
                  <a:close/>
                </a:path>
                <a:path w="6240780" h="376555">
                  <a:moveTo>
                    <a:pt x="6214109" y="362712"/>
                  </a:moveTo>
                  <a:lnTo>
                    <a:pt x="6196584" y="362712"/>
                  </a:lnTo>
                  <a:lnTo>
                    <a:pt x="6207252" y="356616"/>
                  </a:lnTo>
                  <a:lnTo>
                    <a:pt x="6220968" y="356616"/>
                  </a:lnTo>
                  <a:lnTo>
                    <a:pt x="6220968" y="358140"/>
                  </a:lnTo>
                  <a:lnTo>
                    <a:pt x="6214109" y="362712"/>
                  </a:lnTo>
                  <a:close/>
                </a:path>
                <a:path w="6240780" h="376555">
                  <a:moveTo>
                    <a:pt x="47244" y="362712"/>
                  </a:moveTo>
                  <a:lnTo>
                    <a:pt x="45720" y="362712"/>
                  </a:lnTo>
                  <a:lnTo>
                    <a:pt x="44196" y="361188"/>
                  </a:lnTo>
                  <a:lnTo>
                    <a:pt x="47244" y="362712"/>
                  </a:lnTo>
                  <a:close/>
                </a:path>
                <a:path w="6240780" h="376555">
                  <a:moveTo>
                    <a:pt x="6181344" y="376428"/>
                  </a:moveTo>
                  <a:lnTo>
                    <a:pt x="60960" y="376428"/>
                  </a:lnTo>
                  <a:lnTo>
                    <a:pt x="53340" y="374904"/>
                  </a:lnTo>
                  <a:lnTo>
                    <a:pt x="41148" y="371856"/>
                  </a:lnTo>
                  <a:lnTo>
                    <a:pt x="30480" y="365760"/>
                  </a:lnTo>
                  <a:lnTo>
                    <a:pt x="6185916" y="365760"/>
                  </a:lnTo>
                  <a:lnTo>
                    <a:pt x="6192012" y="364236"/>
                  </a:lnTo>
                  <a:lnTo>
                    <a:pt x="6196584" y="361188"/>
                  </a:lnTo>
                  <a:lnTo>
                    <a:pt x="6196584" y="362712"/>
                  </a:lnTo>
                  <a:lnTo>
                    <a:pt x="6214109" y="362712"/>
                  </a:lnTo>
                  <a:lnTo>
                    <a:pt x="6211823" y="364236"/>
                  </a:lnTo>
                  <a:lnTo>
                    <a:pt x="6211823" y="365760"/>
                  </a:lnTo>
                  <a:lnTo>
                    <a:pt x="6201155" y="371856"/>
                  </a:lnTo>
                  <a:lnTo>
                    <a:pt x="6188964" y="374904"/>
                  </a:lnTo>
                  <a:lnTo>
                    <a:pt x="6181344" y="3764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14104" y="1869432"/>
            <a:ext cx="4885690" cy="17195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9860" indent="-129539">
              <a:lnSpc>
                <a:spcPct val="100000"/>
              </a:lnSpc>
              <a:spcBef>
                <a:spcPts val="135"/>
              </a:spcBef>
              <a:buSzPct val="91666"/>
              <a:buAutoNum type="arabicPeriod"/>
              <a:tabLst>
                <a:tab pos="149860" algn="l"/>
              </a:tabLst>
            </a:pP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Function</a:t>
            </a:r>
            <a:r>
              <a:rPr sz="1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Know</a:t>
            </a:r>
            <a:r>
              <a:rPr sz="1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mbria"/>
                <a:cs typeface="Cambria"/>
              </a:rPr>
              <a:t>products</a:t>
            </a:r>
            <a:r>
              <a:rPr sz="1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mbria"/>
                <a:cs typeface="Cambria"/>
              </a:rPr>
              <a:t>prices</a:t>
            </a:r>
            <a:r>
              <a:rPr sz="1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mbria"/>
                <a:cs typeface="Cambria"/>
              </a:rPr>
              <a:t>greater</a:t>
            </a:r>
            <a:r>
              <a:rPr sz="1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than</a:t>
            </a:r>
            <a:r>
              <a:rPr sz="1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mbria"/>
                <a:cs typeface="Cambria"/>
              </a:rPr>
              <a:t>given</a:t>
            </a:r>
            <a:r>
              <a:rPr sz="1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mbria"/>
                <a:cs typeface="Cambria"/>
              </a:rPr>
              <a:t>price</a:t>
            </a:r>
            <a:endParaRPr sz="1200">
              <a:latin typeface="Cambria"/>
              <a:cs typeface="Cambria"/>
            </a:endParaRPr>
          </a:p>
          <a:p>
            <a:pPr marL="106045" lvl="1" indent="-93345">
              <a:lnSpc>
                <a:spcPct val="100000"/>
              </a:lnSpc>
              <a:spcBef>
                <a:spcPts val="1235"/>
              </a:spcBef>
              <a:buChar char="•"/>
              <a:tabLst>
                <a:tab pos="106045" algn="l"/>
              </a:tabLst>
            </a:pPr>
            <a:r>
              <a:rPr sz="1200" spc="80" dirty="0">
                <a:latin typeface="Cambria"/>
                <a:cs typeface="Cambria"/>
              </a:rPr>
              <a:t>Create</a:t>
            </a:r>
            <a:r>
              <a:rPr sz="1200" spc="1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or</a:t>
            </a:r>
            <a:r>
              <a:rPr sz="1200" spc="120" dirty="0">
                <a:latin typeface="Cambria"/>
                <a:cs typeface="Cambria"/>
              </a:rPr>
              <a:t> </a:t>
            </a:r>
            <a:r>
              <a:rPr sz="1200" spc="70" dirty="0">
                <a:latin typeface="Cambria"/>
                <a:cs typeface="Cambria"/>
              </a:rPr>
              <a:t>replace</a:t>
            </a:r>
            <a:r>
              <a:rPr sz="1200" spc="1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function</a:t>
            </a:r>
            <a:r>
              <a:rPr sz="1200" spc="114" dirty="0">
                <a:latin typeface="Cambria"/>
                <a:cs typeface="Cambria"/>
              </a:rPr>
              <a:t> </a:t>
            </a:r>
            <a:r>
              <a:rPr sz="1200" spc="60" dirty="0">
                <a:latin typeface="Cambria"/>
                <a:cs typeface="Cambria"/>
              </a:rPr>
              <a:t>prod(price</a:t>
            </a:r>
            <a:r>
              <a:rPr sz="1200" spc="140" dirty="0">
                <a:latin typeface="Cambria"/>
                <a:cs typeface="Cambria"/>
              </a:rPr>
              <a:t> </a:t>
            </a:r>
            <a:r>
              <a:rPr sz="1200" spc="40" dirty="0">
                <a:latin typeface="Cambria"/>
                <a:cs typeface="Cambria"/>
              </a:rPr>
              <a:t>number)</a:t>
            </a:r>
            <a:endParaRPr sz="1200">
              <a:latin typeface="Cambria"/>
              <a:cs typeface="Cambria"/>
            </a:endParaRPr>
          </a:p>
          <a:p>
            <a:pPr marL="106045" lvl="1" indent="-93345">
              <a:lnSpc>
                <a:spcPct val="100000"/>
              </a:lnSpc>
              <a:spcBef>
                <a:spcPts val="95"/>
              </a:spcBef>
              <a:buChar char="•"/>
              <a:tabLst>
                <a:tab pos="106045" algn="l"/>
              </a:tabLst>
            </a:pPr>
            <a:r>
              <a:rPr sz="1200" dirty="0">
                <a:latin typeface="Cambria"/>
                <a:cs typeface="Cambria"/>
              </a:rPr>
              <a:t>Return</a:t>
            </a:r>
            <a:r>
              <a:rPr sz="1200" spc="150" dirty="0">
                <a:latin typeface="Cambria"/>
                <a:cs typeface="Cambria"/>
              </a:rPr>
              <a:t> </a:t>
            </a:r>
            <a:r>
              <a:rPr sz="1200" spc="65" dirty="0">
                <a:latin typeface="Cambria"/>
                <a:cs typeface="Cambria"/>
              </a:rPr>
              <a:t>type</a:t>
            </a:r>
            <a:r>
              <a:rPr sz="1200" spc="140" dirty="0">
                <a:latin typeface="Cambria"/>
                <a:cs typeface="Cambria"/>
              </a:rPr>
              <a:t> </a:t>
            </a:r>
            <a:r>
              <a:rPr sz="1200" spc="50" dirty="0">
                <a:latin typeface="Cambria"/>
                <a:cs typeface="Cambria"/>
              </a:rPr>
              <a:t>number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1200">
              <a:latin typeface="Cambria"/>
              <a:cs typeface="Cambria"/>
            </a:endParaRPr>
          </a:p>
          <a:p>
            <a:pPr marL="149860" indent="-129539">
              <a:lnSpc>
                <a:spcPct val="100000"/>
              </a:lnSpc>
              <a:buSzPct val="91666"/>
              <a:buAutoNum type="arabicPeriod" startAt="2"/>
              <a:tabLst>
                <a:tab pos="149860" algn="l"/>
              </a:tabLst>
            </a:pP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Function</a:t>
            </a:r>
            <a:r>
              <a:rPr sz="1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know</a:t>
            </a:r>
            <a:r>
              <a:rPr sz="1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00" spc="4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mbria"/>
                <a:cs typeface="Cambria"/>
              </a:rPr>
              <a:t>orders</a:t>
            </a:r>
            <a:r>
              <a:rPr sz="1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mbria"/>
                <a:cs typeface="Cambria"/>
              </a:rPr>
              <a:t>placed</a:t>
            </a:r>
            <a:r>
              <a:rPr sz="12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90" dirty="0">
                <a:solidFill>
                  <a:srgbClr val="FFFFFF"/>
                </a:solidFill>
                <a:latin typeface="Cambria"/>
                <a:cs typeface="Cambria"/>
              </a:rPr>
              <a:t>by </a:t>
            </a:r>
            <a:r>
              <a:rPr sz="1200" spc="40" dirty="0">
                <a:solidFill>
                  <a:srgbClr val="FFFFFF"/>
                </a:solidFill>
                <a:latin typeface="Cambria"/>
                <a:cs typeface="Cambria"/>
              </a:rPr>
              <a:t>customer</a:t>
            </a:r>
            <a:endParaRPr sz="1200">
              <a:latin typeface="Cambria"/>
              <a:cs typeface="Cambria"/>
            </a:endParaRPr>
          </a:p>
          <a:p>
            <a:pPr marL="106045" lvl="1" indent="-93345">
              <a:lnSpc>
                <a:spcPct val="100000"/>
              </a:lnSpc>
              <a:spcBef>
                <a:spcPts val="1240"/>
              </a:spcBef>
              <a:buChar char="•"/>
              <a:tabLst>
                <a:tab pos="106045" algn="l"/>
              </a:tabLst>
            </a:pPr>
            <a:r>
              <a:rPr sz="1200" spc="80" dirty="0">
                <a:latin typeface="Cambria"/>
                <a:cs typeface="Cambria"/>
              </a:rPr>
              <a:t>Create</a:t>
            </a:r>
            <a:r>
              <a:rPr sz="1200" spc="114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or</a:t>
            </a:r>
            <a:r>
              <a:rPr sz="1200" spc="125" dirty="0">
                <a:latin typeface="Cambria"/>
                <a:cs typeface="Cambria"/>
              </a:rPr>
              <a:t> </a:t>
            </a:r>
            <a:r>
              <a:rPr sz="1200" spc="70" dirty="0">
                <a:latin typeface="Cambria"/>
                <a:cs typeface="Cambria"/>
              </a:rPr>
              <a:t>replace</a:t>
            </a:r>
            <a:r>
              <a:rPr sz="1200" spc="1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function</a:t>
            </a:r>
            <a:r>
              <a:rPr sz="1200" spc="1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total</a:t>
            </a:r>
            <a:r>
              <a:rPr sz="1200" spc="130" dirty="0">
                <a:latin typeface="Cambria"/>
                <a:cs typeface="Cambria"/>
              </a:rPr>
              <a:t> </a:t>
            </a:r>
            <a:r>
              <a:rPr sz="1200" spc="45" dirty="0">
                <a:latin typeface="Cambria"/>
                <a:cs typeface="Cambria"/>
              </a:rPr>
              <a:t>orders(id</a:t>
            </a:r>
            <a:r>
              <a:rPr sz="1200" spc="130" dirty="0">
                <a:latin typeface="Cambria"/>
                <a:cs typeface="Cambria"/>
              </a:rPr>
              <a:t> </a:t>
            </a:r>
            <a:r>
              <a:rPr sz="1200" spc="40" dirty="0">
                <a:latin typeface="Cambria"/>
                <a:cs typeface="Cambria"/>
              </a:rPr>
              <a:t>number)</a:t>
            </a:r>
            <a:endParaRPr sz="1200">
              <a:latin typeface="Cambria"/>
              <a:cs typeface="Cambria"/>
            </a:endParaRPr>
          </a:p>
          <a:p>
            <a:pPr marL="106045" lvl="1" indent="-93345">
              <a:lnSpc>
                <a:spcPct val="100000"/>
              </a:lnSpc>
              <a:spcBef>
                <a:spcPts val="95"/>
              </a:spcBef>
              <a:buChar char="•"/>
              <a:tabLst>
                <a:tab pos="106045" algn="l"/>
              </a:tabLst>
            </a:pPr>
            <a:r>
              <a:rPr sz="1200" dirty="0">
                <a:latin typeface="Cambria"/>
                <a:cs typeface="Cambria"/>
              </a:rPr>
              <a:t>Return</a:t>
            </a:r>
            <a:r>
              <a:rPr sz="1200" spc="150" dirty="0">
                <a:latin typeface="Cambria"/>
                <a:cs typeface="Cambria"/>
              </a:rPr>
              <a:t> </a:t>
            </a:r>
            <a:r>
              <a:rPr sz="1200" spc="65" dirty="0">
                <a:latin typeface="Cambria"/>
                <a:cs typeface="Cambria"/>
              </a:rPr>
              <a:t>type</a:t>
            </a:r>
            <a:r>
              <a:rPr sz="1200" spc="140" dirty="0">
                <a:latin typeface="Cambria"/>
                <a:cs typeface="Cambria"/>
              </a:rPr>
              <a:t> </a:t>
            </a:r>
            <a:r>
              <a:rPr sz="1200" spc="50" dirty="0">
                <a:latin typeface="Cambria"/>
                <a:cs typeface="Cambria"/>
              </a:rPr>
              <a:t>number</a:t>
            </a:r>
            <a:endParaRPr sz="12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0351" y="3744467"/>
            <a:ext cx="8910955" cy="914400"/>
            <a:chOff x="530351" y="3744467"/>
            <a:chExt cx="8910955" cy="914400"/>
          </a:xfrm>
        </p:grpSpPr>
        <p:sp>
          <p:nvSpPr>
            <p:cNvPr id="11" name="object 11"/>
            <p:cNvSpPr/>
            <p:nvPr/>
          </p:nvSpPr>
          <p:spPr>
            <a:xfrm>
              <a:off x="530352" y="3750576"/>
              <a:ext cx="8910955" cy="908685"/>
            </a:xfrm>
            <a:custGeom>
              <a:avLst/>
              <a:gdLst/>
              <a:ahLst/>
              <a:cxnLst/>
              <a:rect l="l" t="t" r="r" b="b"/>
              <a:pathLst>
                <a:path w="8910955" h="908685">
                  <a:moveTo>
                    <a:pt x="8910828" y="179819"/>
                  </a:moveTo>
                  <a:lnTo>
                    <a:pt x="8909304" y="176771"/>
                  </a:lnTo>
                  <a:lnTo>
                    <a:pt x="8900160" y="176771"/>
                  </a:lnTo>
                  <a:lnTo>
                    <a:pt x="8900160" y="187439"/>
                  </a:lnTo>
                  <a:lnTo>
                    <a:pt x="8900160" y="897623"/>
                  </a:lnTo>
                  <a:lnTo>
                    <a:pt x="10668" y="897623"/>
                  </a:lnTo>
                  <a:lnTo>
                    <a:pt x="10668" y="187439"/>
                  </a:lnTo>
                  <a:lnTo>
                    <a:pt x="451104" y="187439"/>
                  </a:lnTo>
                  <a:lnTo>
                    <a:pt x="451104" y="304800"/>
                  </a:lnTo>
                  <a:lnTo>
                    <a:pt x="455904" y="328460"/>
                  </a:lnTo>
                  <a:lnTo>
                    <a:pt x="469011" y="347853"/>
                  </a:lnTo>
                  <a:lnTo>
                    <a:pt x="488391" y="360946"/>
                  </a:lnTo>
                  <a:lnTo>
                    <a:pt x="512064" y="365760"/>
                  </a:lnTo>
                  <a:lnTo>
                    <a:pt x="6620243" y="365760"/>
                  </a:lnTo>
                  <a:lnTo>
                    <a:pt x="6643916" y="360946"/>
                  </a:lnTo>
                  <a:lnTo>
                    <a:pt x="6663309" y="347853"/>
                  </a:lnTo>
                  <a:lnTo>
                    <a:pt x="6676403" y="328460"/>
                  </a:lnTo>
                  <a:lnTo>
                    <a:pt x="6681216" y="304800"/>
                  </a:lnTo>
                  <a:lnTo>
                    <a:pt x="6681216" y="187439"/>
                  </a:lnTo>
                  <a:lnTo>
                    <a:pt x="8900160" y="187439"/>
                  </a:lnTo>
                  <a:lnTo>
                    <a:pt x="8900160" y="176771"/>
                  </a:lnTo>
                  <a:lnTo>
                    <a:pt x="6681216" y="176771"/>
                  </a:lnTo>
                  <a:lnTo>
                    <a:pt x="6681216" y="60960"/>
                  </a:lnTo>
                  <a:lnTo>
                    <a:pt x="6676403" y="37287"/>
                  </a:lnTo>
                  <a:lnTo>
                    <a:pt x="6663309" y="17907"/>
                  </a:lnTo>
                  <a:lnTo>
                    <a:pt x="6643916" y="4800"/>
                  </a:lnTo>
                  <a:lnTo>
                    <a:pt x="6620243" y="0"/>
                  </a:lnTo>
                  <a:lnTo>
                    <a:pt x="512064" y="0"/>
                  </a:lnTo>
                  <a:lnTo>
                    <a:pt x="488391" y="4800"/>
                  </a:lnTo>
                  <a:lnTo>
                    <a:pt x="469011" y="17907"/>
                  </a:lnTo>
                  <a:lnTo>
                    <a:pt x="455904" y="37287"/>
                  </a:lnTo>
                  <a:lnTo>
                    <a:pt x="451104" y="60960"/>
                  </a:lnTo>
                  <a:lnTo>
                    <a:pt x="451104" y="176771"/>
                  </a:lnTo>
                  <a:lnTo>
                    <a:pt x="3048" y="176771"/>
                  </a:lnTo>
                  <a:lnTo>
                    <a:pt x="0" y="179819"/>
                  </a:lnTo>
                  <a:lnTo>
                    <a:pt x="0" y="906767"/>
                  </a:lnTo>
                  <a:lnTo>
                    <a:pt x="3048" y="908291"/>
                  </a:lnTo>
                  <a:lnTo>
                    <a:pt x="8909304" y="908291"/>
                  </a:lnTo>
                  <a:lnTo>
                    <a:pt x="8910828" y="906767"/>
                  </a:lnTo>
                  <a:lnTo>
                    <a:pt x="8910828" y="903719"/>
                  </a:lnTo>
                  <a:lnTo>
                    <a:pt x="8910828" y="897623"/>
                  </a:lnTo>
                  <a:lnTo>
                    <a:pt x="8910828" y="187439"/>
                  </a:lnTo>
                  <a:lnTo>
                    <a:pt x="8910828" y="182867"/>
                  </a:lnTo>
                  <a:lnTo>
                    <a:pt x="8910828" y="179819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5359" y="3744467"/>
              <a:ext cx="6240780" cy="376555"/>
            </a:xfrm>
            <a:custGeom>
              <a:avLst/>
              <a:gdLst/>
              <a:ahLst/>
              <a:cxnLst/>
              <a:rect l="l" t="t" r="r" b="b"/>
              <a:pathLst>
                <a:path w="6240780" h="376554">
                  <a:moveTo>
                    <a:pt x="6181344" y="1524"/>
                  </a:moveTo>
                  <a:lnTo>
                    <a:pt x="59436" y="1524"/>
                  </a:lnTo>
                  <a:lnTo>
                    <a:pt x="67056" y="0"/>
                  </a:lnTo>
                  <a:lnTo>
                    <a:pt x="6175248" y="0"/>
                  </a:lnTo>
                  <a:lnTo>
                    <a:pt x="6181344" y="1524"/>
                  </a:lnTo>
                  <a:close/>
                </a:path>
                <a:path w="6240780" h="376554">
                  <a:moveTo>
                    <a:pt x="60960" y="365760"/>
                  </a:moveTo>
                  <a:lnTo>
                    <a:pt x="28956" y="365760"/>
                  </a:lnTo>
                  <a:lnTo>
                    <a:pt x="28956" y="364236"/>
                  </a:lnTo>
                  <a:lnTo>
                    <a:pt x="19812" y="358140"/>
                  </a:lnTo>
                  <a:lnTo>
                    <a:pt x="19812" y="356616"/>
                  </a:lnTo>
                  <a:lnTo>
                    <a:pt x="12192" y="347472"/>
                  </a:lnTo>
                  <a:lnTo>
                    <a:pt x="6096" y="336804"/>
                  </a:lnTo>
                  <a:lnTo>
                    <a:pt x="6096" y="335280"/>
                  </a:lnTo>
                  <a:lnTo>
                    <a:pt x="3048" y="330708"/>
                  </a:lnTo>
                  <a:lnTo>
                    <a:pt x="1524" y="324612"/>
                  </a:lnTo>
                  <a:lnTo>
                    <a:pt x="1524" y="316992"/>
                  </a:lnTo>
                  <a:lnTo>
                    <a:pt x="0" y="310896"/>
                  </a:lnTo>
                  <a:lnTo>
                    <a:pt x="0" y="67056"/>
                  </a:lnTo>
                  <a:lnTo>
                    <a:pt x="1524" y="60960"/>
                  </a:lnTo>
                  <a:lnTo>
                    <a:pt x="1524" y="53340"/>
                  </a:lnTo>
                  <a:lnTo>
                    <a:pt x="3048" y="47244"/>
                  </a:lnTo>
                  <a:lnTo>
                    <a:pt x="6096" y="41148"/>
                  </a:lnTo>
                  <a:lnTo>
                    <a:pt x="12192" y="30480"/>
                  </a:lnTo>
                  <a:lnTo>
                    <a:pt x="12192" y="28956"/>
                  </a:lnTo>
                  <a:lnTo>
                    <a:pt x="19812" y="19812"/>
                  </a:lnTo>
                  <a:lnTo>
                    <a:pt x="28956" y="12192"/>
                  </a:lnTo>
                  <a:lnTo>
                    <a:pt x="30480" y="12192"/>
                  </a:lnTo>
                  <a:lnTo>
                    <a:pt x="41148" y="6096"/>
                  </a:lnTo>
                  <a:lnTo>
                    <a:pt x="47244" y="3048"/>
                  </a:lnTo>
                  <a:lnTo>
                    <a:pt x="53340" y="1524"/>
                  </a:lnTo>
                  <a:lnTo>
                    <a:pt x="6187439" y="1524"/>
                  </a:lnTo>
                  <a:lnTo>
                    <a:pt x="6195060" y="3048"/>
                  </a:lnTo>
                  <a:lnTo>
                    <a:pt x="6201155" y="6096"/>
                  </a:lnTo>
                  <a:lnTo>
                    <a:pt x="6209156" y="10668"/>
                  </a:lnTo>
                  <a:lnTo>
                    <a:pt x="60960" y="10668"/>
                  </a:lnTo>
                  <a:lnTo>
                    <a:pt x="56388" y="12192"/>
                  </a:lnTo>
                  <a:lnTo>
                    <a:pt x="44196" y="15240"/>
                  </a:lnTo>
                  <a:lnTo>
                    <a:pt x="45720" y="15240"/>
                  </a:lnTo>
                  <a:lnTo>
                    <a:pt x="37719" y="19812"/>
                  </a:lnTo>
                  <a:lnTo>
                    <a:pt x="36576" y="19812"/>
                  </a:lnTo>
                  <a:lnTo>
                    <a:pt x="27432" y="27432"/>
                  </a:lnTo>
                  <a:lnTo>
                    <a:pt x="19812" y="36576"/>
                  </a:lnTo>
                  <a:lnTo>
                    <a:pt x="20465" y="36576"/>
                  </a:lnTo>
                  <a:lnTo>
                    <a:pt x="16110" y="44196"/>
                  </a:lnTo>
                  <a:lnTo>
                    <a:pt x="15240" y="44196"/>
                  </a:lnTo>
                  <a:lnTo>
                    <a:pt x="13716" y="50292"/>
                  </a:lnTo>
                  <a:lnTo>
                    <a:pt x="12192" y="54864"/>
                  </a:lnTo>
                  <a:lnTo>
                    <a:pt x="10668" y="60960"/>
                  </a:lnTo>
                  <a:lnTo>
                    <a:pt x="10668" y="315468"/>
                  </a:lnTo>
                  <a:lnTo>
                    <a:pt x="12192" y="321564"/>
                  </a:lnTo>
                  <a:lnTo>
                    <a:pt x="13716" y="326136"/>
                  </a:lnTo>
                  <a:lnTo>
                    <a:pt x="15240" y="332232"/>
                  </a:lnTo>
                  <a:lnTo>
                    <a:pt x="21336" y="341376"/>
                  </a:lnTo>
                  <a:lnTo>
                    <a:pt x="19812" y="341376"/>
                  </a:lnTo>
                  <a:lnTo>
                    <a:pt x="27432" y="350520"/>
                  </a:lnTo>
                  <a:lnTo>
                    <a:pt x="29260" y="350520"/>
                  </a:lnTo>
                  <a:lnTo>
                    <a:pt x="36576" y="356616"/>
                  </a:lnTo>
                  <a:lnTo>
                    <a:pt x="35052" y="356616"/>
                  </a:lnTo>
                  <a:lnTo>
                    <a:pt x="45720" y="361188"/>
                  </a:lnTo>
                  <a:lnTo>
                    <a:pt x="44196" y="361188"/>
                  </a:lnTo>
                  <a:lnTo>
                    <a:pt x="50292" y="362712"/>
                  </a:lnTo>
                  <a:lnTo>
                    <a:pt x="54864" y="364236"/>
                  </a:lnTo>
                  <a:lnTo>
                    <a:pt x="60960" y="365760"/>
                  </a:lnTo>
                  <a:close/>
                </a:path>
                <a:path w="6240780" h="376554">
                  <a:moveTo>
                    <a:pt x="6207252" y="21336"/>
                  </a:moveTo>
                  <a:lnTo>
                    <a:pt x="6196584" y="15240"/>
                  </a:lnTo>
                  <a:lnTo>
                    <a:pt x="6192012" y="13716"/>
                  </a:lnTo>
                  <a:lnTo>
                    <a:pt x="6185916" y="12192"/>
                  </a:lnTo>
                  <a:lnTo>
                    <a:pt x="6181344" y="10668"/>
                  </a:lnTo>
                  <a:lnTo>
                    <a:pt x="6209156" y="10668"/>
                  </a:lnTo>
                  <a:lnTo>
                    <a:pt x="6211823" y="12192"/>
                  </a:lnTo>
                  <a:lnTo>
                    <a:pt x="6220968" y="19812"/>
                  </a:lnTo>
                  <a:lnTo>
                    <a:pt x="6205728" y="19812"/>
                  </a:lnTo>
                  <a:lnTo>
                    <a:pt x="6207252" y="21336"/>
                  </a:lnTo>
                  <a:close/>
                </a:path>
                <a:path w="6240780" h="376554">
                  <a:moveTo>
                    <a:pt x="35052" y="21336"/>
                  </a:moveTo>
                  <a:lnTo>
                    <a:pt x="36576" y="19812"/>
                  </a:lnTo>
                  <a:lnTo>
                    <a:pt x="37719" y="19812"/>
                  </a:lnTo>
                  <a:lnTo>
                    <a:pt x="35052" y="21336"/>
                  </a:lnTo>
                  <a:close/>
                </a:path>
                <a:path w="6240780" h="376554">
                  <a:moveTo>
                    <a:pt x="6220968" y="36576"/>
                  </a:moveTo>
                  <a:lnTo>
                    <a:pt x="6213348" y="27432"/>
                  </a:lnTo>
                  <a:lnTo>
                    <a:pt x="6214871" y="27432"/>
                  </a:lnTo>
                  <a:lnTo>
                    <a:pt x="6205728" y="19812"/>
                  </a:lnTo>
                  <a:lnTo>
                    <a:pt x="6222492" y="19812"/>
                  </a:lnTo>
                  <a:lnTo>
                    <a:pt x="6230112" y="28956"/>
                  </a:lnTo>
                  <a:lnTo>
                    <a:pt x="6230112" y="30480"/>
                  </a:lnTo>
                  <a:lnTo>
                    <a:pt x="6232724" y="35052"/>
                  </a:lnTo>
                  <a:lnTo>
                    <a:pt x="6220968" y="35052"/>
                  </a:lnTo>
                  <a:lnTo>
                    <a:pt x="6220968" y="36576"/>
                  </a:lnTo>
                  <a:close/>
                </a:path>
                <a:path w="6240780" h="376554">
                  <a:moveTo>
                    <a:pt x="20465" y="36576"/>
                  </a:moveTo>
                  <a:lnTo>
                    <a:pt x="19812" y="36576"/>
                  </a:lnTo>
                  <a:lnTo>
                    <a:pt x="21336" y="35052"/>
                  </a:lnTo>
                  <a:lnTo>
                    <a:pt x="20465" y="36576"/>
                  </a:lnTo>
                  <a:close/>
                </a:path>
                <a:path w="6240780" h="376554">
                  <a:moveTo>
                    <a:pt x="6237351" y="45720"/>
                  </a:moveTo>
                  <a:lnTo>
                    <a:pt x="6227064" y="45720"/>
                  </a:lnTo>
                  <a:lnTo>
                    <a:pt x="6220968" y="35052"/>
                  </a:lnTo>
                  <a:lnTo>
                    <a:pt x="6232724" y="35052"/>
                  </a:lnTo>
                  <a:lnTo>
                    <a:pt x="6236207" y="41148"/>
                  </a:lnTo>
                  <a:lnTo>
                    <a:pt x="6237351" y="45720"/>
                  </a:lnTo>
                  <a:close/>
                </a:path>
                <a:path w="6240780" h="376554">
                  <a:moveTo>
                    <a:pt x="15240" y="45720"/>
                  </a:moveTo>
                  <a:lnTo>
                    <a:pt x="15240" y="44196"/>
                  </a:lnTo>
                  <a:lnTo>
                    <a:pt x="16110" y="44196"/>
                  </a:lnTo>
                  <a:lnTo>
                    <a:pt x="15240" y="45720"/>
                  </a:lnTo>
                  <a:close/>
                </a:path>
                <a:path w="6240780" h="376554">
                  <a:moveTo>
                    <a:pt x="6214041" y="349688"/>
                  </a:moveTo>
                  <a:lnTo>
                    <a:pt x="6220968" y="341376"/>
                  </a:lnTo>
                  <a:lnTo>
                    <a:pt x="6227064" y="332232"/>
                  </a:lnTo>
                  <a:lnTo>
                    <a:pt x="6225539" y="332232"/>
                  </a:lnTo>
                  <a:lnTo>
                    <a:pt x="6228588" y="327660"/>
                  </a:lnTo>
                  <a:lnTo>
                    <a:pt x="6230112" y="321564"/>
                  </a:lnTo>
                  <a:lnTo>
                    <a:pt x="6230112" y="56388"/>
                  </a:lnTo>
                  <a:lnTo>
                    <a:pt x="6228588" y="50292"/>
                  </a:lnTo>
                  <a:lnTo>
                    <a:pt x="6225539" y="44196"/>
                  </a:lnTo>
                  <a:lnTo>
                    <a:pt x="6227064" y="45720"/>
                  </a:lnTo>
                  <a:lnTo>
                    <a:pt x="6237351" y="45720"/>
                  </a:lnTo>
                  <a:lnTo>
                    <a:pt x="6240780" y="59436"/>
                  </a:lnTo>
                  <a:lnTo>
                    <a:pt x="6240780" y="316992"/>
                  </a:lnTo>
                  <a:lnTo>
                    <a:pt x="6236207" y="335280"/>
                  </a:lnTo>
                  <a:lnTo>
                    <a:pt x="6236207" y="336804"/>
                  </a:lnTo>
                  <a:lnTo>
                    <a:pt x="6230112" y="347472"/>
                  </a:lnTo>
                  <a:lnTo>
                    <a:pt x="6228842" y="348996"/>
                  </a:lnTo>
                  <a:lnTo>
                    <a:pt x="6214871" y="348996"/>
                  </a:lnTo>
                  <a:lnTo>
                    <a:pt x="6214041" y="349688"/>
                  </a:lnTo>
                  <a:close/>
                </a:path>
                <a:path w="6240780" h="376554">
                  <a:moveTo>
                    <a:pt x="29260" y="350520"/>
                  </a:moveTo>
                  <a:lnTo>
                    <a:pt x="27432" y="350520"/>
                  </a:lnTo>
                  <a:lnTo>
                    <a:pt x="27432" y="348996"/>
                  </a:lnTo>
                  <a:lnTo>
                    <a:pt x="29260" y="350520"/>
                  </a:lnTo>
                  <a:close/>
                </a:path>
                <a:path w="6240780" h="376554">
                  <a:moveTo>
                    <a:pt x="6213348" y="350520"/>
                  </a:moveTo>
                  <a:lnTo>
                    <a:pt x="6214041" y="349688"/>
                  </a:lnTo>
                  <a:lnTo>
                    <a:pt x="6214871" y="348996"/>
                  </a:lnTo>
                  <a:lnTo>
                    <a:pt x="6213348" y="350520"/>
                  </a:lnTo>
                  <a:close/>
                </a:path>
                <a:path w="6240780" h="376554">
                  <a:moveTo>
                    <a:pt x="6227572" y="350520"/>
                  </a:moveTo>
                  <a:lnTo>
                    <a:pt x="6213348" y="350520"/>
                  </a:lnTo>
                  <a:lnTo>
                    <a:pt x="6214871" y="348996"/>
                  </a:lnTo>
                  <a:lnTo>
                    <a:pt x="6228842" y="348996"/>
                  </a:lnTo>
                  <a:lnTo>
                    <a:pt x="6227572" y="350520"/>
                  </a:lnTo>
                  <a:close/>
                </a:path>
                <a:path w="6240780" h="376554">
                  <a:moveTo>
                    <a:pt x="6222492" y="356616"/>
                  </a:moveTo>
                  <a:lnTo>
                    <a:pt x="6205728" y="356616"/>
                  </a:lnTo>
                  <a:lnTo>
                    <a:pt x="6214041" y="349688"/>
                  </a:lnTo>
                  <a:lnTo>
                    <a:pt x="6213348" y="350520"/>
                  </a:lnTo>
                  <a:lnTo>
                    <a:pt x="6227572" y="350520"/>
                  </a:lnTo>
                  <a:lnTo>
                    <a:pt x="6222492" y="356616"/>
                  </a:lnTo>
                  <a:close/>
                </a:path>
                <a:path w="6240780" h="376554">
                  <a:moveTo>
                    <a:pt x="6181344" y="376428"/>
                  </a:moveTo>
                  <a:lnTo>
                    <a:pt x="60960" y="376428"/>
                  </a:lnTo>
                  <a:lnTo>
                    <a:pt x="53340" y="374904"/>
                  </a:lnTo>
                  <a:lnTo>
                    <a:pt x="41148" y="371856"/>
                  </a:lnTo>
                  <a:lnTo>
                    <a:pt x="41148" y="370332"/>
                  </a:lnTo>
                  <a:lnTo>
                    <a:pt x="30480" y="365760"/>
                  </a:lnTo>
                  <a:lnTo>
                    <a:pt x="6179820" y="365760"/>
                  </a:lnTo>
                  <a:lnTo>
                    <a:pt x="6185916" y="364236"/>
                  </a:lnTo>
                  <a:lnTo>
                    <a:pt x="6192012" y="364236"/>
                  </a:lnTo>
                  <a:lnTo>
                    <a:pt x="6196584" y="361188"/>
                  </a:lnTo>
                  <a:lnTo>
                    <a:pt x="6207252" y="356616"/>
                  </a:lnTo>
                  <a:lnTo>
                    <a:pt x="6220968" y="356616"/>
                  </a:lnTo>
                  <a:lnTo>
                    <a:pt x="6220968" y="358140"/>
                  </a:lnTo>
                  <a:lnTo>
                    <a:pt x="6211823" y="364236"/>
                  </a:lnTo>
                  <a:lnTo>
                    <a:pt x="6211823" y="365760"/>
                  </a:lnTo>
                  <a:lnTo>
                    <a:pt x="6201155" y="370332"/>
                  </a:lnTo>
                  <a:lnTo>
                    <a:pt x="6201155" y="371856"/>
                  </a:lnTo>
                  <a:lnTo>
                    <a:pt x="6188964" y="374904"/>
                  </a:lnTo>
                  <a:lnTo>
                    <a:pt x="6181344" y="3764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30351" y="4715255"/>
            <a:ext cx="8910955" cy="914400"/>
            <a:chOff x="530351" y="4715255"/>
            <a:chExt cx="8910955" cy="914400"/>
          </a:xfrm>
        </p:grpSpPr>
        <p:sp>
          <p:nvSpPr>
            <p:cNvPr id="14" name="object 14"/>
            <p:cNvSpPr/>
            <p:nvPr/>
          </p:nvSpPr>
          <p:spPr>
            <a:xfrm>
              <a:off x="530352" y="4721351"/>
              <a:ext cx="8910955" cy="908685"/>
            </a:xfrm>
            <a:custGeom>
              <a:avLst/>
              <a:gdLst/>
              <a:ahLst/>
              <a:cxnLst/>
              <a:rect l="l" t="t" r="r" b="b"/>
              <a:pathLst>
                <a:path w="8910955" h="908685">
                  <a:moveTo>
                    <a:pt x="8910828" y="179844"/>
                  </a:moveTo>
                  <a:lnTo>
                    <a:pt x="8909304" y="176796"/>
                  </a:lnTo>
                  <a:lnTo>
                    <a:pt x="8900160" y="176796"/>
                  </a:lnTo>
                  <a:lnTo>
                    <a:pt x="8900160" y="187464"/>
                  </a:lnTo>
                  <a:lnTo>
                    <a:pt x="8900160" y="897648"/>
                  </a:lnTo>
                  <a:lnTo>
                    <a:pt x="10668" y="897648"/>
                  </a:lnTo>
                  <a:lnTo>
                    <a:pt x="10668" y="187464"/>
                  </a:lnTo>
                  <a:lnTo>
                    <a:pt x="451104" y="187464"/>
                  </a:lnTo>
                  <a:lnTo>
                    <a:pt x="451104" y="303276"/>
                  </a:lnTo>
                  <a:lnTo>
                    <a:pt x="455904" y="327596"/>
                  </a:lnTo>
                  <a:lnTo>
                    <a:pt x="469011" y="346900"/>
                  </a:lnTo>
                  <a:lnTo>
                    <a:pt x="488391" y="359651"/>
                  </a:lnTo>
                  <a:lnTo>
                    <a:pt x="512064" y="364236"/>
                  </a:lnTo>
                  <a:lnTo>
                    <a:pt x="6620243" y="364236"/>
                  </a:lnTo>
                  <a:lnTo>
                    <a:pt x="6643916" y="359651"/>
                  </a:lnTo>
                  <a:lnTo>
                    <a:pt x="6663309" y="346900"/>
                  </a:lnTo>
                  <a:lnTo>
                    <a:pt x="6676403" y="327596"/>
                  </a:lnTo>
                  <a:lnTo>
                    <a:pt x="6681216" y="303276"/>
                  </a:lnTo>
                  <a:lnTo>
                    <a:pt x="6681216" y="187464"/>
                  </a:lnTo>
                  <a:lnTo>
                    <a:pt x="8900160" y="187464"/>
                  </a:lnTo>
                  <a:lnTo>
                    <a:pt x="8900160" y="176796"/>
                  </a:lnTo>
                  <a:lnTo>
                    <a:pt x="6681216" y="176796"/>
                  </a:lnTo>
                  <a:lnTo>
                    <a:pt x="6681216" y="60960"/>
                  </a:lnTo>
                  <a:lnTo>
                    <a:pt x="6676403" y="37299"/>
                  </a:lnTo>
                  <a:lnTo>
                    <a:pt x="6663309" y="17907"/>
                  </a:lnTo>
                  <a:lnTo>
                    <a:pt x="6643916" y="4813"/>
                  </a:lnTo>
                  <a:lnTo>
                    <a:pt x="6620243" y="0"/>
                  </a:lnTo>
                  <a:lnTo>
                    <a:pt x="512064" y="0"/>
                  </a:lnTo>
                  <a:lnTo>
                    <a:pt x="488391" y="4813"/>
                  </a:lnTo>
                  <a:lnTo>
                    <a:pt x="469011" y="17907"/>
                  </a:lnTo>
                  <a:lnTo>
                    <a:pt x="455904" y="37299"/>
                  </a:lnTo>
                  <a:lnTo>
                    <a:pt x="451104" y="60960"/>
                  </a:lnTo>
                  <a:lnTo>
                    <a:pt x="451104" y="176796"/>
                  </a:lnTo>
                  <a:lnTo>
                    <a:pt x="3048" y="176796"/>
                  </a:lnTo>
                  <a:lnTo>
                    <a:pt x="0" y="179844"/>
                  </a:lnTo>
                  <a:lnTo>
                    <a:pt x="0" y="906792"/>
                  </a:lnTo>
                  <a:lnTo>
                    <a:pt x="3048" y="908316"/>
                  </a:lnTo>
                  <a:lnTo>
                    <a:pt x="8909304" y="908316"/>
                  </a:lnTo>
                  <a:lnTo>
                    <a:pt x="8910828" y="906792"/>
                  </a:lnTo>
                  <a:lnTo>
                    <a:pt x="8910828" y="903744"/>
                  </a:lnTo>
                  <a:lnTo>
                    <a:pt x="8910828" y="897648"/>
                  </a:lnTo>
                  <a:lnTo>
                    <a:pt x="8910828" y="187464"/>
                  </a:lnTo>
                  <a:lnTo>
                    <a:pt x="8910828" y="182892"/>
                  </a:lnTo>
                  <a:lnTo>
                    <a:pt x="8910828" y="179844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5359" y="4715255"/>
              <a:ext cx="6240780" cy="376555"/>
            </a:xfrm>
            <a:custGeom>
              <a:avLst/>
              <a:gdLst/>
              <a:ahLst/>
              <a:cxnLst/>
              <a:rect l="l" t="t" r="r" b="b"/>
              <a:pathLst>
                <a:path w="6240780" h="376554">
                  <a:moveTo>
                    <a:pt x="6181344" y="376428"/>
                  </a:moveTo>
                  <a:lnTo>
                    <a:pt x="60960" y="376428"/>
                  </a:lnTo>
                  <a:lnTo>
                    <a:pt x="53340" y="374904"/>
                  </a:lnTo>
                  <a:lnTo>
                    <a:pt x="41148" y="371856"/>
                  </a:lnTo>
                  <a:lnTo>
                    <a:pt x="41148" y="370332"/>
                  </a:lnTo>
                  <a:lnTo>
                    <a:pt x="30480" y="365760"/>
                  </a:lnTo>
                  <a:lnTo>
                    <a:pt x="28956" y="364236"/>
                  </a:lnTo>
                  <a:lnTo>
                    <a:pt x="19812" y="356616"/>
                  </a:lnTo>
                  <a:lnTo>
                    <a:pt x="12192" y="347472"/>
                  </a:lnTo>
                  <a:lnTo>
                    <a:pt x="12192" y="345948"/>
                  </a:lnTo>
                  <a:lnTo>
                    <a:pt x="6096" y="336804"/>
                  </a:lnTo>
                  <a:lnTo>
                    <a:pt x="6096" y="335280"/>
                  </a:lnTo>
                  <a:lnTo>
                    <a:pt x="3048" y="330708"/>
                  </a:lnTo>
                  <a:lnTo>
                    <a:pt x="1524" y="323088"/>
                  </a:lnTo>
                  <a:lnTo>
                    <a:pt x="1524" y="316992"/>
                  </a:lnTo>
                  <a:lnTo>
                    <a:pt x="0" y="310896"/>
                  </a:lnTo>
                  <a:lnTo>
                    <a:pt x="0" y="67056"/>
                  </a:lnTo>
                  <a:lnTo>
                    <a:pt x="1524" y="59436"/>
                  </a:lnTo>
                  <a:lnTo>
                    <a:pt x="1524" y="53340"/>
                  </a:lnTo>
                  <a:lnTo>
                    <a:pt x="3048" y="47244"/>
                  </a:lnTo>
                  <a:lnTo>
                    <a:pt x="6096" y="41148"/>
                  </a:lnTo>
                  <a:lnTo>
                    <a:pt x="12192" y="30480"/>
                  </a:lnTo>
                  <a:lnTo>
                    <a:pt x="12192" y="28956"/>
                  </a:lnTo>
                  <a:lnTo>
                    <a:pt x="19812" y="19812"/>
                  </a:lnTo>
                  <a:lnTo>
                    <a:pt x="28956" y="12192"/>
                  </a:lnTo>
                  <a:lnTo>
                    <a:pt x="30480" y="12192"/>
                  </a:lnTo>
                  <a:lnTo>
                    <a:pt x="30480" y="10668"/>
                  </a:lnTo>
                  <a:lnTo>
                    <a:pt x="41148" y="6096"/>
                  </a:lnTo>
                  <a:lnTo>
                    <a:pt x="47244" y="3048"/>
                  </a:lnTo>
                  <a:lnTo>
                    <a:pt x="59436" y="0"/>
                  </a:lnTo>
                  <a:lnTo>
                    <a:pt x="6181344" y="0"/>
                  </a:lnTo>
                  <a:lnTo>
                    <a:pt x="6187439" y="1524"/>
                  </a:lnTo>
                  <a:lnTo>
                    <a:pt x="6195060" y="3048"/>
                  </a:lnTo>
                  <a:lnTo>
                    <a:pt x="6201155" y="6096"/>
                  </a:lnTo>
                  <a:lnTo>
                    <a:pt x="6211823" y="10668"/>
                  </a:lnTo>
                  <a:lnTo>
                    <a:pt x="60960" y="10668"/>
                  </a:lnTo>
                  <a:lnTo>
                    <a:pt x="56388" y="12192"/>
                  </a:lnTo>
                  <a:lnTo>
                    <a:pt x="44196" y="15240"/>
                  </a:lnTo>
                  <a:lnTo>
                    <a:pt x="45720" y="15240"/>
                  </a:lnTo>
                  <a:lnTo>
                    <a:pt x="37719" y="19812"/>
                  </a:lnTo>
                  <a:lnTo>
                    <a:pt x="36576" y="19812"/>
                  </a:lnTo>
                  <a:lnTo>
                    <a:pt x="27432" y="27432"/>
                  </a:lnTo>
                  <a:lnTo>
                    <a:pt x="19812" y="36576"/>
                  </a:lnTo>
                  <a:lnTo>
                    <a:pt x="20465" y="36576"/>
                  </a:lnTo>
                  <a:lnTo>
                    <a:pt x="16110" y="44196"/>
                  </a:lnTo>
                  <a:lnTo>
                    <a:pt x="15240" y="44196"/>
                  </a:lnTo>
                  <a:lnTo>
                    <a:pt x="13716" y="50292"/>
                  </a:lnTo>
                  <a:lnTo>
                    <a:pt x="12192" y="54864"/>
                  </a:lnTo>
                  <a:lnTo>
                    <a:pt x="10668" y="60960"/>
                  </a:lnTo>
                  <a:lnTo>
                    <a:pt x="10668" y="315468"/>
                  </a:lnTo>
                  <a:lnTo>
                    <a:pt x="12192" y="321564"/>
                  </a:lnTo>
                  <a:lnTo>
                    <a:pt x="13716" y="326136"/>
                  </a:lnTo>
                  <a:lnTo>
                    <a:pt x="15240" y="332232"/>
                  </a:lnTo>
                  <a:lnTo>
                    <a:pt x="16110" y="332232"/>
                  </a:lnTo>
                  <a:lnTo>
                    <a:pt x="21336" y="341376"/>
                  </a:lnTo>
                  <a:lnTo>
                    <a:pt x="19812" y="341376"/>
                  </a:lnTo>
                  <a:lnTo>
                    <a:pt x="27432" y="350520"/>
                  </a:lnTo>
                  <a:lnTo>
                    <a:pt x="29260" y="350520"/>
                  </a:lnTo>
                  <a:lnTo>
                    <a:pt x="36576" y="356616"/>
                  </a:lnTo>
                  <a:lnTo>
                    <a:pt x="35052" y="356616"/>
                  </a:lnTo>
                  <a:lnTo>
                    <a:pt x="45720" y="361188"/>
                  </a:lnTo>
                  <a:lnTo>
                    <a:pt x="44196" y="361188"/>
                  </a:lnTo>
                  <a:lnTo>
                    <a:pt x="50292" y="362712"/>
                  </a:lnTo>
                  <a:lnTo>
                    <a:pt x="54864" y="364236"/>
                  </a:lnTo>
                  <a:lnTo>
                    <a:pt x="60960" y="365760"/>
                  </a:lnTo>
                  <a:lnTo>
                    <a:pt x="6211823" y="365760"/>
                  </a:lnTo>
                  <a:lnTo>
                    <a:pt x="6201155" y="370332"/>
                  </a:lnTo>
                  <a:lnTo>
                    <a:pt x="6201155" y="371856"/>
                  </a:lnTo>
                  <a:lnTo>
                    <a:pt x="6188964" y="374904"/>
                  </a:lnTo>
                  <a:lnTo>
                    <a:pt x="6181344" y="376428"/>
                  </a:lnTo>
                  <a:close/>
                </a:path>
                <a:path w="6240780" h="376554">
                  <a:moveTo>
                    <a:pt x="6207252" y="21336"/>
                  </a:moveTo>
                  <a:lnTo>
                    <a:pt x="6196584" y="15240"/>
                  </a:lnTo>
                  <a:lnTo>
                    <a:pt x="6192012" y="13716"/>
                  </a:lnTo>
                  <a:lnTo>
                    <a:pt x="6185916" y="12192"/>
                  </a:lnTo>
                  <a:lnTo>
                    <a:pt x="6181344" y="10668"/>
                  </a:lnTo>
                  <a:lnTo>
                    <a:pt x="6211823" y="10668"/>
                  </a:lnTo>
                  <a:lnTo>
                    <a:pt x="6211823" y="12192"/>
                  </a:lnTo>
                  <a:lnTo>
                    <a:pt x="6220968" y="19812"/>
                  </a:lnTo>
                  <a:lnTo>
                    <a:pt x="6205728" y="19812"/>
                  </a:lnTo>
                  <a:lnTo>
                    <a:pt x="6207252" y="21336"/>
                  </a:lnTo>
                  <a:close/>
                </a:path>
                <a:path w="6240780" h="376554">
                  <a:moveTo>
                    <a:pt x="35052" y="21336"/>
                  </a:moveTo>
                  <a:lnTo>
                    <a:pt x="36576" y="19812"/>
                  </a:lnTo>
                  <a:lnTo>
                    <a:pt x="37719" y="19812"/>
                  </a:lnTo>
                  <a:lnTo>
                    <a:pt x="35052" y="21336"/>
                  </a:lnTo>
                  <a:close/>
                </a:path>
                <a:path w="6240780" h="376554">
                  <a:moveTo>
                    <a:pt x="6220968" y="36576"/>
                  </a:moveTo>
                  <a:lnTo>
                    <a:pt x="6213348" y="27432"/>
                  </a:lnTo>
                  <a:lnTo>
                    <a:pt x="6214871" y="27432"/>
                  </a:lnTo>
                  <a:lnTo>
                    <a:pt x="6205728" y="19812"/>
                  </a:lnTo>
                  <a:lnTo>
                    <a:pt x="6222492" y="19812"/>
                  </a:lnTo>
                  <a:lnTo>
                    <a:pt x="6230112" y="28956"/>
                  </a:lnTo>
                  <a:lnTo>
                    <a:pt x="6230112" y="30480"/>
                  </a:lnTo>
                  <a:lnTo>
                    <a:pt x="6232724" y="35052"/>
                  </a:lnTo>
                  <a:lnTo>
                    <a:pt x="6220968" y="35052"/>
                  </a:lnTo>
                  <a:lnTo>
                    <a:pt x="6220968" y="36576"/>
                  </a:lnTo>
                  <a:close/>
                </a:path>
                <a:path w="6240780" h="376554">
                  <a:moveTo>
                    <a:pt x="20465" y="36576"/>
                  </a:moveTo>
                  <a:lnTo>
                    <a:pt x="19812" y="36576"/>
                  </a:lnTo>
                  <a:lnTo>
                    <a:pt x="21336" y="35052"/>
                  </a:lnTo>
                  <a:lnTo>
                    <a:pt x="20465" y="36576"/>
                  </a:lnTo>
                  <a:close/>
                </a:path>
                <a:path w="6240780" h="376554">
                  <a:moveTo>
                    <a:pt x="6237351" y="45720"/>
                  </a:moveTo>
                  <a:lnTo>
                    <a:pt x="6227064" y="45720"/>
                  </a:lnTo>
                  <a:lnTo>
                    <a:pt x="6220968" y="35052"/>
                  </a:lnTo>
                  <a:lnTo>
                    <a:pt x="6232724" y="35052"/>
                  </a:lnTo>
                  <a:lnTo>
                    <a:pt x="6236207" y="41148"/>
                  </a:lnTo>
                  <a:lnTo>
                    <a:pt x="6237351" y="45720"/>
                  </a:lnTo>
                  <a:close/>
                </a:path>
                <a:path w="6240780" h="376554">
                  <a:moveTo>
                    <a:pt x="15240" y="45720"/>
                  </a:moveTo>
                  <a:lnTo>
                    <a:pt x="15240" y="44196"/>
                  </a:lnTo>
                  <a:lnTo>
                    <a:pt x="16110" y="44196"/>
                  </a:lnTo>
                  <a:lnTo>
                    <a:pt x="15240" y="45720"/>
                  </a:lnTo>
                  <a:close/>
                </a:path>
                <a:path w="6240780" h="376554">
                  <a:moveTo>
                    <a:pt x="6225539" y="332232"/>
                  </a:moveTo>
                  <a:lnTo>
                    <a:pt x="6228588" y="327660"/>
                  </a:lnTo>
                  <a:lnTo>
                    <a:pt x="6230112" y="321564"/>
                  </a:lnTo>
                  <a:lnTo>
                    <a:pt x="6230112" y="56388"/>
                  </a:lnTo>
                  <a:lnTo>
                    <a:pt x="6228588" y="50292"/>
                  </a:lnTo>
                  <a:lnTo>
                    <a:pt x="6225539" y="44196"/>
                  </a:lnTo>
                  <a:lnTo>
                    <a:pt x="6227064" y="45720"/>
                  </a:lnTo>
                  <a:lnTo>
                    <a:pt x="6237351" y="45720"/>
                  </a:lnTo>
                  <a:lnTo>
                    <a:pt x="6240780" y="59436"/>
                  </a:lnTo>
                  <a:lnTo>
                    <a:pt x="6240780" y="316992"/>
                  </a:lnTo>
                  <a:lnTo>
                    <a:pt x="6237351" y="330708"/>
                  </a:lnTo>
                  <a:lnTo>
                    <a:pt x="6227064" y="330708"/>
                  </a:lnTo>
                  <a:lnTo>
                    <a:pt x="6225539" y="332232"/>
                  </a:lnTo>
                  <a:close/>
                </a:path>
                <a:path w="6240780" h="376554">
                  <a:moveTo>
                    <a:pt x="16110" y="332232"/>
                  </a:moveTo>
                  <a:lnTo>
                    <a:pt x="15240" y="332232"/>
                  </a:lnTo>
                  <a:lnTo>
                    <a:pt x="15240" y="330708"/>
                  </a:lnTo>
                  <a:lnTo>
                    <a:pt x="16110" y="332232"/>
                  </a:lnTo>
                  <a:close/>
                </a:path>
                <a:path w="6240780" h="376554">
                  <a:moveTo>
                    <a:pt x="6214041" y="349688"/>
                  </a:moveTo>
                  <a:lnTo>
                    <a:pt x="6220968" y="341376"/>
                  </a:lnTo>
                  <a:lnTo>
                    <a:pt x="6227064" y="330708"/>
                  </a:lnTo>
                  <a:lnTo>
                    <a:pt x="6237351" y="330708"/>
                  </a:lnTo>
                  <a:lnTo>
                    <a:pt x="6236207" y="335280"/>
                  </a:lnTo>
                  <a:lnTo>
                    <a:pt x="6236207" y="336804"/>
                  </a:lnTo>
                  <a:lnTo>
                    <a:pt x="6230112" y="345948"/>
                  </a:lnTo>
                  <a:lnTo>
                    <a:pt x="6230112" y="347472"/>
                  </a:lnTo>
                  <a:lnTo>
                    <a:pt x="6228842" y="348996"/>
                  </a:lnTo>
                  <a:lnTo>
                    <a:pt x="6214871" y="348996"/>
                  </a:lnTo>
                  <a:lnTo>
                    <a:pt x="6214041" y="349688"/>
                  </a:lnTo>
                  <a:close/>
                </a:path>
                <a:path w="6240780" h="376554">
                  <a:moveTo>
                    <a:pt x="29260" y="350520"/>
                  </a:moveTo>
                  <a:lnTo>
                    <a:pt x="27432" y="350520"/>
                  </a:lnTo>
                  <a:lnTo>
                    <a:pt x="27432" y="348996"/>
                  </a:lnTo>
                  <a:lnTo>
                    <a:pt x="29260" y="350520"/>
                  </a:lnTo>
                  <a:close/>
                </a:path>
                <a:path w="6240780" h="376554">
                  <a:moveTo>
                    <a:pt x="6213348" y="350520"/>
                  </a:moveTo>
                  <a:lnTo>
                    <a:pt x="6214041" y="349688"/>
                  </a:lnTo>
                  <a:lnTo>
                    <a:pt x="6214871" y="348996"/>
                  </a:lnTo>
                  <a:lnTo>
                    <a:pt x="6213348" y="350520"/>
                  </a:lnTo>
                  <a:close/>
                </a:path>
                <a:path w="6240780" h="376554">
                  <a:moveTo>
                    <a:pt x="6227572" y="350520"/>
                  </a:moveTo>
                  <a:lnTo>
                    <a:pt x="6213348" y="350520"/>
                  </a:lnTo>
                  <a:lnTo>
                    <a:pt x="6214871" y="348996"/>
                  </a:lnTo>
                  <a:lnTo>
                    <a:pt x="6228842" y="348996"/>
                  </a:lnTo>
                  <a:lnTo>
                    <a:pt x="6227572" y="350520"/>
                  </a:lnTo>
                  <a:close/>
                </a:path>
                <a:path w="6240780" h="376554">
                  <a:moveTo>
                    <a:pt x="6222492" y="356616"/>
                  </a:moveTo>
                  <a:lnTo>
                    <a:pt x="6205728" y="356616"/>
                  </a:lnTo>
                  <a:lnTo>
                    <a:pt x="6214041" y="349688"/>
                  </a:lnTo>
                  <a:lnTo>
                    <a:pt x="6213348" y="350520"/>
                  </a:lnTo>
                  <a:lnTo>
                    <a:pt x="6227572" y="350520"/>
                  </a:lnTo>
                  <a:lnTo>
                    <a:pt x="6222492" y="356616"/>
                  </a:lnTo>
                  <a:close/>
                </a:path>
                <a:path w="6240780" h="376554">
                  <a:moveTo>
                    <a:pt x="6211823" y="365760"/>
                  </a:moveTo>
                  <a:lnTo>
                    <a:pt x="6179820" y="365760"/>
                  </a:lnTo>
                  <a:lnTo>
                    <a:pt x="6192012" y="362712"/>
                  </a:lnTo>
                  <a:lnTo>
                    <a:pt x="6196584" y="361188"/>
                  </a:lnTo>
                  <a:lnTo>
                    <a:pt x="6207252" y="356616"/>
                  </a:lnTo>
                  <a:lnTo>
                    <a:pt x="6220968" y="356616"/>
                  </a:lnTo>
                  <a:lnTo>
                    <a:pt x="6211823" y="364236"/>
                  </a:lnTo>
                  <a:lnTo>
                    <a:pt x="6211823" y="365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14104" y="3809508"/>
            <a:ext cx="5435600" cy="1721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9860" indent="-129539">
              <a:lnSpc>
                <a:spcPct val="100000"/>
              </a:lnSpc>
              <a:spcBef>
                <a:spcPts val="135"/>
              </a:spcBef>
              <a:buSzPct val="91666"/>
              <a:buAutoNum type="arabicPeriod" startAt="3"/>
              <a:tabLst>
                <a:tab pos="149860" algn="l"/>
              </a:tabLst>
            </a:pP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Function</a:t>
            </a:r>
            <a:r>
              <a:rPr sz="1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2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know</a:t>
            </a:r>
            <a:r>
              <a:rPr sz="12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actual</a:t>
            </a:r>
            <a:r>
              <a:rPr sz="1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mbria"/>
                <a:cs typeface="Cambria"/>
              </a:rPr>
              <a:t>sale</a:t>
            </a:r>
            <a:r>
              <a:rPr sz="12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mbria"/>
                <a:cs typeface="Cambria"/>
              </a:rPr>
              <a:t>price</a:t>
            </a:r>
            <a:r>
              <a:rPr sz="12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sz="1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mbria"/>
                <a:cs typeface="Cambria"/>
              </a:rPr>
              <a:t>removing</a:t>
            </a:r>
            <a:r>
              <a:rPr sz="12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profit</a:t>
            </a:r>
            <a:r>
              <a:rPr sz="12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Cambria"/>
                <a:cs typeface="Cambria"/>
              </a:rPr>
              <a:t>margin</a:t>
            </a:r>
            <a:endParaRPr sz="1200">
              <a:latin typeface="Cambria"/>
              <a:cs typeface="Cambria"/>
            </a:endParaRPr>
          </a:p>
          <a:p>
            <a:pPr marL="106045" lvl="1" indent="-93345">
              <a:lnSpc>
                <a:spcPct val="100000"/>
              </a:lnSpc>
              <a:spcBef>
                <a:spcPts val="1250"/>
              </a:spcBef>
              <a:buChar char="•"/>
              <a:tabLst>
                <a:tab pos="106045" algn="l"/>
              </a:tabLst>
            </a:pPr>
            <a:r>
              <a:rPr sz="1200" spc="80" dirty="0">
                <a:latin typeface="Cambria"/>
                <a:cs typeface="Cambria"/>
              </a:rPr>
              <a:t>Create</a:t>
            </a:r>
            <a:r>
              <a:rPr sz="1200" spc="114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or</a:t>
            </a:r>
            <a:r>
              <a:rPr sz="1200" spc="125" dirty="0">
                <a:latin typeface="Cambria"/>
                <a:cs typeface="Cambria"/>
              </a:rPr>
              <a:t> </a:t>
            </a:r>
            <a:r>
              <a:rPr sz="1200" spc="70" dirty="0">
                <a:latin typeface="Cambria"/>
                <a:cs typeface="Cambria"/>
              </a:rPr>
              <a:t>replace</a:t>
            </a:r>
            <a:r>
              <a:rPr sz="1200" spc="1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function</a:t>
            </a:r>
            <a:r>
              <a:rPr sz="1200" spc="114" dirty="0">
                <a:latin typeface="Cambria"/>
                <a:cs typeface="Cambria"/>
              </a:rPr>
              <a:t> </a:t>
            </a:r>
            <a:r>
              <a:rPr sz="1200" spc="45" dirty="0">
                <a:latin typeface="Cambria"/>
                <a:cs typeface="Cambria"/>
              </a:rPr>
              <a:t>margin(id</a:t>
            </a:r>
            <a:r>
              <a:rPr sz="1200" spc="130" dirty="0">
                <a:latin typeface="Cambria"/>
                <a:cs typeface="Cambria"/>
              </a:rPr>
              <a:t> </a:t>
            </a:r>
            <a:r>
              <a:rPr sz="1200" spc="40" dirty="0">
                <a:latin typeface="Cambria"/>
                <a:cs typeface="Cambria"/>
              </a:rPr>
              <a:t>number)</a:t>
            </a:r>
            <a:endParaRPr sz="1200">
              <a:latin typeface="Cambria"/>
              <a:cs typeface="Cambria"/>
            </a:endParaRPr>
          </a:p>
          <a:p>
            <a:pPr marL="106045" lvl="1" indent="-93345">
              <a:lnSpc>
                <a:spcPct val="100000"/>
              </a:lnSpc>
              <a:spcBef>
                <a:spcPts val="95"/>
              </a:spcBef>
              <a:buChar char="•"/>
              <a:tabLst>
                <a:tab pos="106045" algn="l"/>
              </a:tabLst>
            </a:pPr>
            <a:r>
              <a:rPr sz="1200" dirty="0">
                <a:latin typeface="Cambria"/>
                <a:cs typeface="Cambria"/>
              </a:rPr>
              <a:t>Return</a:t>
            </a:r>
            <a:r>
              <a:rPr sz="1200" spc="150" dirty="0">
                <a:latin typeface="Cambria"/>
                <a:cs typeface="Cambria"/>
              </a:rPr>
              <a:t> </a:t>
            </a:r>
            <a:r>
              <a:rPr sz="1200" spc="65" dirty="0">
                <a:latin typeface="Cambria"/>
                <a:cs typeface="Cambria"/>
              </a:rPr>
              <a:t>type</a:t>
            </a:r>
            <a:r>
              <a:rPr sz="1200" spc="140" dirty="0">
                <a:latin typeface="Cambria"/>
                <a:cs typeface="Cambria"/>
              </a:rPr>
              <a:t> </a:t>
            </a:r>
            <a:r>
              <a:rPr sz="1200" spc="50" dirty="0">
                <a:latin typeface="Cambria"/>
                <a:cs typeface="Cambria"/>
              </a:rPr>
              <a:t>number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200">
              <a:latin typeface="Cambria"/>
              <a:cs typeface="Cambria"/>
            </a:endParaRPr>
          </a:p>
          <a:p>
            <a:pPr marL="149860" indent="-129539">
              <a:lnSpc>
                <a:spcPct val="100000"/>
              </a:lnSpc>
              <a:buSzPct val="91666"/>
              <a:buAutoNum type="arabicPeriod" startAt="4"/>
              <a:tabLst>
                <a:tab pos="149860" algn="l"/>
              </a:tabLst>
            </a:pP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Function</a:t>
            </a:r>
            <a:r>
              <a:rPr sz="1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know</a:t>
            </a:r>
            <a:r>
              <a:rPr sz="1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total</a:t>
            </a:r>
            <a:r>
              <a:rPr sz="1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count</a:t>
            </a:r>
            <a:r>
              <a:rPr sz="1200" spc="130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mbria"/>
                <a:cs typeface="Cambria"/>
              </a:rPr>
              <a:t>products</a:t>
            </a:r>
            <a:r>
              <a:rPr sz="1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mbria"/>
                <a:cs typeface="Cambria"/>
              </a:rPr>
              <a:t>present</a:t>
            </a:r>
            <a:r>
              <a:rPr sz="1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mbria"/>
                <a:cs typeface="Cambria"/>
              </a:rPr>
              <a:t>product</a:t>
            </a:r>
            <a:r>
              <a:rPr sz="1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mbria"/>
                <a:cs typeface="Cambria"/>
              </a:rPr>
              <a:t>group</a:t>
            </a:r>
            <a:endParaRPr sz="1200">
              <a:latin typeface="Cambria"/>
              <a:cs typeface="Cambria"/>
            </a:endParaRPr>
          </a:p>
          <a:p>
            <a:pPr marL="106045" lvl="1" indent="-93345">
              <a:lnSpc>
                <a:spcPct val="100000"/>
              </a:lnSpc>
              <a:spcBef>
                <a:spcPts val="1250"/>
              </a:spcBef>
              <a:buChar char="•"/>
              <a:tabLst>
                <a:tab pos="106045" algn="l"/>
              </a:tabLst>
            </a:pPr>
            <a:r>
              <a:rPr sz="1200" spc="80" dirty="0">
                <a:latin typeface="Cambria"/>
                <a:cs typeface="Cambria"/>
              </a:rPr>
              <a:t>Create</a:t>
            </a:r>
            <a:r>
              <a:rPr sz="1200" spc="130" dirty="0">
                <a:latin typeface="Cambria"/>
                <a:cs typeface="Cambria"/>
              </a:rPr>
              <a:t> </a:t>
            </a:r>
            <a:r>
              <a:rPr sz="1200" spc="10" dirty="0">
                <a:latin typeface="Cambria"/>
                <a:cs typeface="Cambria"/>
              </a:rPr>
              <a:t>or</a:t>
            </a:r>
            <a:r>
              <a:rPr sz="1200" spc="145" dirty="0">
                <a:latin typeface="Cambria"/>
                <a:cs typeface="Cambria"/>
              </a:rPr>
              <a:t> </a:t>
            </a:r>
            <a:r>
              <a:rPr sz="1200" spc="70" dirty="0">
                <a:latin typeface="Cambria"/>
                <a:cs typeface="Cambria"/>
              </a:rPr>
              <a:t>replace</a:t>
            </a:r>
            <a:r>
              <a:rPr sz="1200" spc="135" dirty="0">
                <a:latin typeface="Cambria"/>
                <a:cs typeface="Cambria"/>
              </a:rPr>
              <a:t> </a:t>
            </a:r>
            <a:r>
              <a:rPr sz="1200" spc="10" dirty="0">
                <a:latin typeface="Cambria"/>
                <a:cs typeface="Cambria"/>
              </a:rPr>
              <a:t>function</a:t>
            </a:r>
            <a:r>
              <a:rPr sz="1200" spc="130" dirty="0">
                <a:latin typeface="Cambria"/>
                <a:cs typeface="Cambria"/>
              </a:rPr>
              <a:t> </a:t>
            </a:r>
            <a:r>
              <a:rPr sz="1200" spc="10" dirty="0">
                <a:latin typeface="Cambria"/>
                <a:cs typeface="Cambria"/>
              </a:rPr>
              <a:t>totalprod</a:t>
            </a:r>
            <a:r>
              <a:rPr sz="1200" spc="150" dirty="0">
                <a:latin typeface="Cambria"/>
                <a:cs typeface="Cambria"/>
              </a:rPr>
              <a:t> </a:t>
            </a:r>
            <a:r>
              <a:rPr sz="1200" spc="10" dirty="0">
                <a:latin typeface="Cambria"/>
                <a:cs typeface="Cambria"/>
              </a:rPr>
              <a:t>(id</a:t>
            </a:r>
            <a:r>
              <a:rPr sz="1200" spc="130" dirty="0">
                <a:latin typeface="Cambria"/>
                <a:cs typeface="Cambria"/>
              </a:rPr>
              <a:t> </a:t>
            </a:r>
            <a:r>
              <a:rPr sz="1200" spc="55" dirty="0">
                <a:latin typeface="Cambria"/>
                <a:cs typeface="Cambria"/>
              </a:rPr>
              <a:t>number,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200" spc="10" dirty="0">
                <a:latin typeface="Cambria"/>
                <a:cs typeface="Cambria"/>
              </a:rPr>
              <a:t>tprod</a:t>
            </a:r>
            <a:r>
              <a:rPr sz="1200" spc="150" dirty="0">
                <a:latin typeface="Cambria"/>
                <a:cs typeface="Cambria"/>
              </a:rPr>
              <a:t> </a:t>
            </a:r>
            <a:r>
              <a:rPr sz="1200" spc="10" dirty="0">
                <a:latin typeface="Cambria"/>
                <a:cs typeface="Cambria"/>
              </a:rPr>
              <a:t>out</a:t>
            </a:r>
            <a:r>
              <a:rPr sz="1200" spc="135" dirty="0">
                <a:latin typeface="Cambria"/>
                <a:cs typeface="Cambria"/>
              </a:rPr>
              <a:t> </a:t>
            </a:r>
            <a:r>
              <a:rPr sz="1200" spc="40" dirty="0">
                <a:latin typeface="Cambria"/>
                <a:cs typeface="Cambria"/>
              </a:rPr>
              <a:t>number)</a:t>
            </a:r>
            <a:endParaRPr sz="1200">
              <a:latin typeface="Cambria"/>
              <a:cs typeface="Cambria"/>
            </a:endParaRPr>
          </a:p>
          <a:p>
            <a:pPr marL="106045" lvl="1" indent="-93345">
              <a:lnSpc>
                <a:spcPct val="100000"/>
              </a:lnSpc>
              <a:spcBef>
                <a:spcPts val="95"/>
              </a:spcBef>
              <a:buChar char="•"/>
              <a:tabLst>
                <a:tab pos="106045" algn="l"/>
              </a:tabLst>
            </a:pPr>
            <a:r>
              <a:rPr sz="1200" dirty="0">
                <a:latin typeface="Cambria"/>
                <a:cs typeface="Cambria"/>
              </a:rPr>
              <a:t>Return</a:t>
            </a:r>
            <a:r>
              <a:rPr sz="1200" spc="75" dirty="0">
                <a:latin typeface="Cambria"/>
                <a:cs typeface="Cambria"/>
              </a:rPr>
              <a:t> </a:t>
            </a:r>
            <a:r>
              <a:rPr sz="1200" spc="70" dirty="0">
                <a:latin typeface="Cambria"/>
                <a:cs typeface="Cambria"/>
              </a:rPr>
              <a:t>Type</a:t>
            </a:r>
            <a:r>
              <a:rPr sz="1200" spc="180" dirty="0">
                <a:latin typeface="Cambria"/>
                <a:cs typeface="Cambria"/>
              </a:rPr>
              <a:t> </a:t>
            </a:r>
            <a:r>
              <a:rPr sz="1200" spc="50" dirty="0">
                <a:latin typeface="Cambria"/>
                <a:cs typeface="Cambria"/>
              </a:rPr>
              <a:t>number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7130" cy="5659120"/>
            <a:chOff x="0" y="1057655"/>
            <a:chExt cx="1005713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7655"/>
              <a:ext cx="10057130" cy="5659120"/>
            </a:xfrm>
            <a:custGeom>
              <a:avLst/>
              <a:gdLst/>
              <a:ahLst/>
              <a:cxnLst/>
              <a:rect l="l" t="t" r="r" b="b"/>
              <a:pathLst>
                <a:path w="10057130" h="5659120">
                  <a:moveTo>
                    <a:pt x="10056875" y="5658611"/>
                  </a:moveTo>
                  <a:lnTo>
                    <a:pt x="0" y="5658611"/>
                  </a:lnTo>
                  <a:lnTo>
                    <a:pt x="0" y="0"/>
                  </a:lnTo>
                  <a:lnTo>
                    <a:pt x="10056875" y="0"/>
                  </a:lnTo>
                  <a:lnTo>
                    <a:pt x="10056875" y="5658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3845051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32979" y="3504797"/>
            <a:ext cx="16776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720" dirty="0">
                <a:solidFill>
                  <a:srgbClr val="FFFFFF"/>
                </a:solidFill>
                <a:latin typeface="Cambria"/>
                <a:cs typeface="Cambria"/>
              </a:rPr>
              <a:t>PACKAGES</a:t>
            </a:r>
            <a:endParaRPr sz="39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3179" y="1877128"/>
            <a:ext cx="3995420" cy="14338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70815" indent="-160655">
              <a:lnSpc>
                <a:spcPct val="100000"/>
              </a:lnSpc>
              <a:spcBef>
                <a:spcPts val="285"/>
              </a:spcBef>
              <a:buClr>
                <a:srgbClr val="9E3611"/>
              </a:buClr>
              <a:buSzPct val="78787"/>
              <a:buFont typeface="Wingdings"/>
              <a:buChar char=""/>
              <a:tabLst>
                <a:tab pos="170815" algn="l"/>
              </a:tabLst>
            </a:pPr>
            <a:r>
              <a:rPr sz="1650" dirty="0">
                <a:latin typeface="Cambria"/>
                <a:cs typeface="Cambria"/>
              </a:rPr>
              <a:t>PL/SQL</a:t>
            </a:r>
            <a:r>
              <a:rPr sz="1650" spc="180" dirty="0">
                <a:latin typeface="Cambria"/>
                <a:cs typeface="Cambria"/>
              </a:rPr>
              <a:t> </a:t>
            </a:r>
            <a:r>
              <a:rPr sz="1650" spc="80" dirty="0">
                <a:latin typeface="Cambria"/>
                <a:cs typeface="Cambria"/>
              </a:rPr>
              <a:t>packages:</a:t>
            </a:r>
            <a:endParaRPr sz="1650">
              <a:latin typeface="Cambria"/>
              <a:cs typeface="Cambria"/>
            </a:endParaRPr>
          </a:p>
          <a:p>
            <a:pPr marL="389890" lvl="1" indent="-150495">
              <a:lnSpc>
                <a:spcPct val="100000"/>
              </a:lnSpc>
              <a:spcBef>
                <a:spcPts val="200"/>
              </a:spcBef>
              <a:buClr>
                <a:srgbClr val="9E3611"/>
              </a:buClr>
              <a:buSzPct val="79310"/>
              <a:buFont typeface="Wingdings"/>
              <a:buChar char=""/>
              <a:tabLst>
                <a:tab pos="389890" algn="l"/>
              </a:tabLst>
            </a:pPr>
            <a:r>
              <a:rPr sz="1450" spc="90" dirty="0">
                <a:latin typeface="Cambria"/>
                <a:cs typeface="Cambria"/>
              </a:rPr>
              <a:t>Group</a:t>
            </a:r>
            <a:r>
              <a:rPr sz="1450" spc="75" dirty="0">
                <a:latin typeface="Cambria"/>
                <a:cs typeface="Cambria"/>
              </a:rPr>
              <a:t> </a:t>
            </a:r>
            <a:r>
              <a:rPr sz="1450" spc="80" dirty="0">
                <a:latin typeface="Cambria"/>
                <a:cs typeface="Cambria"/>
              </a:rPr>
              <a:t>logically</a:t>
            </a:r>
            <a:r>
              <a:rPr sz="1450" spc="45" dirty="0">
                <a:latin typeface="Cambria"/>
                <a:cs typeface="Cambria"/>
              </a:rPr>
              <a:t> </a:t>
            </a:r>
            <a:r>
              <a:rPr sz="1450" spc="55" dirty="0">
                <a:latin typeface="Cambria"/>
                <a:cs typeface="Cambria"/>
              </a:rPr>
              <a:t>related</a:t>
            </a:r>
            <a:r>
              <a:rPr sz="1450" spc="65" dirty="0">
                <a:latin typeface="Cambria"/>
                <a:cs typeface="Cambria"/>
              </a:rPr>
              <a:t> </a:t>
            </a:r>
            <a:r>
              <a:rPr sz="1450" spc="55" dirty="0">
                <a:latin typeface="Cambria"/>
                <a:cs typeface="Cambria"/>
              </a:rPr>
              <a:t>components:</a:t>
            </a:r>
            <a:endParaRPr sz="1450">
              <a:latin typeface="Cambria"/>
              <a:cs typeface="Cambria"/>
            </a:endParaRPr>
          </a:p>
          <a:p>
            <a:pPr marL="170815" indent="-160655">
              <a:lnSpc>
                <a:spcPct val="100000"/>
              </a:lnSpc>
              <a:spcBef>
                <a:spcPts val="950"/>
              </a:spcBef>
              <a:buClr>
                <a:srgbClr val="9E3611"/>
              </a:buClr>
              <a:buSzPct val="78787"/>
              <a:buFont typeface="Wingdings"/>
              <a:buChar char=""/>
              <a:tabLst>
                <a:tab pos="170815" algn="l"/>
              </a:tabLst>
            </a:pPr>
            <a:r>
              <a:rPr sz="1650" dirty="0">
                <a:latin typeface="Cambria"/>
                <a:cs typeface="Cambria"/>
              </a:rPr>
              <a:t>PL/SQL</a:t>
            </a:r>
            <a:r>
              <a:rPr sz="1650" spc="180" dirty="0">
                <a:latin typeface="Cambria"/>
                <a:cs typeface="Cambria"/>
              </a:rPr>
              <a:t> </a:t>
            </a:r>
            <a:r>
              <a:rPr sz="1650" spc="40" dirty="0">
                <a:latin typeface="Cambria"/>
                <a:cs typeface="Cambria"/>
              </a:rPr>
              <a:t>types</a:t>
            </a:r>
            <a:endParaRPr sz="1650">
              <a:latin typeface="Cambria"/>
              <a:cs typeface="Cambria"/>
            </a:endParaRPr>
          </a:p>
          <a:p>
            <a:pPr marL="389890" lvl="1" indent="-150495">
              <a:lnSpc>
                <a:spcPct val="100000"/>
              </a:lnSpc>
              <a:spcBef>
                <a:spcPts val="200"/>
              </a:spcBef>
              <a:buClr>
                <a:srgbClr val="9E3611"/>
              </a:buClr>
              <a:buSzPct val="79310"/>
              <a:buFont typeface="Wingdings"/>
              <a:buChar char=""/>
              <a:tabLst>
                <a:tab pos="389890" algn="l"/>
              </a:tabLst>
            </a:pPr>
            <a:r>
              <a:rPr sz="1450" spc="70" dirty="0">
                <a:latin typeface="Cambria"/>
                <a:cs typeface="Cambria"/>
              </a:rPr>
              <a:t>Variables,</a:t>
            </a:r>
            <a:r>
              <a:rPr sz="1450" spc="-50" dirty="0">
                <a:latin typeface="Cambria"/>
                <a:cs typeface="Cambria"/>
              </a:rPr>
              <a:t> </a:t>
            </a:r>
            <a:r>
              <a:rPr sz="1450" spc="55" dirty="0">
                <a:latin typeface="Cambria"/>
                <a:cs typeface="Cambria"/>
              </a:rPr>
              <a:t>data</a:t>
            </a:r>
            <a:r>
              <a:rPr sz="1450" spc="80" dirty="0">
                <a:latin typeface="Cambria"/>
                <a:cs typeface="Cambria"/>
              </a:rPr>
              <a:t> </a:t>
            </a:r>
            <a:r>
              <a:rPr sz="1450" spc="30" dirty="0">
                <a:latin typeface="Cambria"/>
                <a:cs typeface="Cambria"/>
              </a:rPr>
              <a:t>structures,</a:t>
            </a:r>
            <a:r>
              <a:rPr sz="1450" spc="-65" dirty="0">
                <a:latin typeface="Cambria"/>
                <a:cs typeface="Cambria"/>
              </a:rPr>
              <a:t> </a:t>
            </a:r>
            <a:r>
              <a:rPr sz="1450" spc="70" dirty="0">
                <a:latin typeface="Cambria"/>
                <a:cs typeface="Cambria"/>
              </a:rPr>
              <a:t>and</a:t>
            </a:r>
            <a:r>
              <a:rPr sz="1450" spc="120" dirty="0">
                <a:latin typeface="Cambria"/>
                <a:cs typeface="Cambria"/>
              </a:rPr>
              <a:t> </a:t>
            </a:r>
            <a:r>
              <a:rPr sz="1450" spc="65" dirty="0">
                <a:latin typeface="Cambria"/>
                <a:cs typeface="Cambria"/>
              </a:rPr>
              <a:t>exceptions</a:t>
            </a:r>
            <a:endParaRPr sz="1450">
              <a:latin typeface="Cambria"/>
              <a:cs typeface="Cambria"/>
            </a:endParaRPr>
          </a:p>
          <a:p>
            <a:pPr marL="389890" lvl="1" indent="-150495">
              <a:lnSpc>
                <a:spcPct val="100000"/>
              </a:lnSpc>
              <a:spcBef>
                <a:spcPts val="360"/>
              </a:spcBef>
              <a:buClr>
                <a:srgbClr val="9E3611"/>
              </a:buClr>
              <a:buSzPct val="79310"/>
              <a:buFont typeface="Wingdings"/>
              <a:buChar char=""/>
              <a:tabLst>
                <a:tab pos="389890" algn="l"/>
              </a:tabLst>
            </a:pPr>
            <a:r>
              <a:rPr sz="1450" spc="65" dirty="0">
                <a:latin typeface="Cambria"/>
                <a:cs typeface="Cambria"/>
              </a:rPr>
              <a:t>Subprograms:</a:t>
            </a:r>
            <a:r>
              <a:rPr sz="1450" spc="-65" dirty="0">
                <a:latin typeface="Cambria"/>
                <a:cs typeface="Cambria"/>
              </a:rPr>
              <a:t> </a:t>
            </a:r>
            <a:r>
              <a:rPr sz="1450" spc="70" dirty="0">
                <a:latin typeface="Cambria"/>
                <a:cs typeface="Cambria"/>
              </a:rPr>
              <a:t>procedures</a:t>
            </a:r>
            <a:r>
              <a:rPr sz="1450" spc="60" dirty="0">
                <a:latin typeface="Cambria"/>
                <a:cs typeface="Cambria"/>
              </a:rPr>
              <a:t> </a:t>
            </a:r>
            <a:r>
              <a:rPr sz="1450" spc="70" dirty="0">
                <a:latin typeface="Cambria"/>
                <a:cs typeface="Cambria"/>
              </a:rPr>
              <a:t>and</a:t>
            </a:r>
            <a:r>
              <a:rPr sz="1450" spc="80" dirty="0">
                <a:latin typeface="Cambria"/>
                <a:cs typeface="Cambria"/>
              </a:rPr>
              <a:t> </a:t>
            </a:r>
            <a:r>
              <a:rPr sz="1450" spc="-10" dirty="0">
                <a:latin typeface="Cambria"/>
                <a:cs typeface="Cambria"/>
              </a:rPr>
              <a:t>functions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3179" y="3383028"/>
            <a:ext cx="4335780" cy="23844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70815" indent="-160655">
              <a:lnSpc>
                <a:spcPct val="100000"/>
              </a:lnSpc>
              <a:spcBef>
                <a:spcPts val="270"/>
              </a:spcBef>
              <a:buClr>
                <a:srgbClr val="9E3611"/>
              </a:buClr>
              <a:buSzPct val="78787"/>
              <a:buFont typeface="Wingdings"/>
              <a:buChar char=""/>
              <a:tabLst>
                <a:tab pos="170815" algn="l"/>
              </a:tabLst>
            </a:pPr>
            <a:r>
              <a:rPr sz="1650" spc="60" dirty="0">
                <a:latin typeface="Cambria"/>
                <a:cs typeface="Cambria"/>
              </a:rPr>
              <a:t>Consist</a:t>
            </a:r>
            <a:r>
              <a:rPr sz="1650" spc="25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of</a:t>
            </a:r>
            <a:r>
              <a:rPr sz="1650" spc="55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two</a:t>
            </a:r>
            <a:r>
              <a:rPr sz="1650" spc="40" dirty="0">
                <a:latin typeface="Cambria"/>
                <a:cs typeface="Cambria"/>
              </a:rPr>
              <a:t> </a:t>
            </a:r>
            <a:r>
              <a:rPr sz="1650" spc="-10" dirty="0">
                <a:latin typeface="Cambria"/>
                <a:cs typeface="Cambria"/>
              </a:rPr>
              <a:t>parts:</a:t>
            </a:r>
            <a:endParaRPr sz="1650">
              <a:latin typeface="Cambria"/>
              <a:cs typeface="Cambria"/>
            </a:endParaRPr>
          </a:p>
          <a:p>
            <a:pPr marL="389890" lvl="1" indent="-150495">
              <a:lnSpc>
                <a:spcPct val="100000"/>
              </a:lnSpc>
              <a:spcBef>
                <a:spcPts val="190"/>
              </a:spcBef>
              <a:buClr>
                <a:srgbClr val="9E3611"/>
              </a:buClr>
              <a:buSzPct val="79310"/>
              <a:buFont typeface="Wingdings"/>
              <a:buChar char=""/>
              <a:tabLst>
                <a:tab pos="389890" algn="l"/>
              </a:tabLst>
            </a:pPr>
            <a:r>
              <a:rPr sz="1450" spc="135" dirty="0">
                <a:latin typeface="Cambria"/>
                <a:cs typeface="Cambria"/>
              </a:rPr>
              <a:t>A</a:t>
            </a:r>
            <a:r>
              <a:rPr sz="1450" spc="45" dirty="0">
                <a:latin typeface="Cambria"/>
                <a:cs typeface="Cambria"/>
              </a:rPr>
              <a:t> </a:t>
            </a:r>
            <a:r>
              <a:rPr sz="1450" spc="50" dirty="0">
                <a:latin typeface="Cambria"/>
                <a:cs typeface="Cambria"/>
              </a:rPr>
              <a:t>specification</a:t>
            </a:r>
            <a:endParaRPr sz="1450">
              <a:latin typeface="Cambria"/>
              <a:cs typeface="Cambria"/>
            </a:endParaRPr>
          </a:p>
          <a:p>
            <a:pPr marL="389890" lvl="1" indent="-150495">
              <a:lnSpc>
                <a:spcPct val="100000"/>
              </a:lnSpc>
              <a:spcBef>
                <a:spcPts val="360"/>
              </a:spcBef>
              <a:buClr>
                <a:srgbClr val="9E3611"/>
              </a:buClr>
              <a:buSzPct val="79310"/>
              <a:buFont typeface="Wingdings"/>
              <a:buChar char=""/>
              <a:tabLst>
                <a:tab pos="389890" algn="l"/>
              </a:tabLst>
            </a:pPr>
            <a:r>
              <a:rPr sz="1450" spc="135" dirty="0">
                <a:latin typeface="Cambria"/>
                <a:cs typeface="Cambria"/>
              </a:rPr>
              <a:t>A</a:t>
            </a:r>
            <a:r>
              <a:rPr sz="1450" spc="45" dirty="0">
                <a:latin typeface="Cambria"/>
                <a:cs typeface="Cambria"/>
              </a:rPr>
              <a:t> </a:t>
            </a:r>
            <a:r>
              <a:rPr sz="1450" spc="90" dirty="0">
                <a:latin typeface="Cambria"/>
                <a:cs typeface="Cambria"/>
              </a:rPr>
              <a:t>body</a:t>
            </a:r>
            <a:endParaRPr sz="1450">
              <a:latin typeface="Cambria"/>
              <a:cs typeface="Cambria"/>
            </a:endParaRPr>
          </a:p>
          <a:p>
            <a:pPr marL="170815" indent="-160655">
              <a:lnSpc>
                <a:spcPct val="100000"/>
              </a:lnSpc>
              <a:spcBef>
                <a:spcPts val="960"/>
              </a:spcBef>
              <a:buClr>
                <a:srgbClr val="9E3611"/>
              </a:buClr>
              <a:buSzPct val="78787"/>
              <a:buFont typeface="Wingdings"/>
              <a:buChar char=""/>
              <a:tabLst>
                <a:tab pos="170815" algn="l"/>
              </a:tabLst>
            </a:pPr>
            <a:r>
              <a:rPr sz="1650" spc="55" dirty="0">
                <a:latin typeface="Cambria"/>
                <a:cs typeface="Cambria"/>
              </a:rPr>
              <a:t>SYNTAX:</a:t>
            </a:r>
            <a:endParaRPr sz="1650">
              <a:latin typeface="Cambria"/>
              <a:cs typeface="Cambria"/>
            </a:endParaRPr>
          </a:p>
          <a:p>
            <a:pPr marL="239395">
              <a:lnSpc>
                <a:spcPct val="100000"/>
              </a:lnSpc>
              <a:spcBef>
                <a:spcPts val="210"/>
              </a:spcBef>
            </a:pPr>
            <a:r>
              <a:rPr sz="1300" spc="70" dirty="0">
                <a:latin typeface="Cambria"/>
                <a:cs typeface="Cambria"/>
              </a:rPr>
              <a:t>CREATE</a:t>
            </a:r>
            <a:r>
              <a:rPr sz="1300" spc="40" dirty="0">
                <a:latin typeface="Cambria"/>
                <a:cs typeface="Cambria"/>
              </a:rPr>
              <a:t> </a:t>
            </a:r>
            <a:r>
              <a:rPr sz="1300" spc="70" dirty="0">
                <a:latin typeface="Cambria"/>
                <a:cs typeface="Cambria"/>
              </a:rPr>
              <a:t>[OR</a:t>
            </a:r>
            <a:r>
              <a:rPr sz="1300" spc="75" dirty="0">
                <a:latin typeface="Cambria"/>
                <a:cs typeface="Cambria"/>
              </a:rPr>
              <a:t> </a:t>
            </a:r>
            <a:r>
              <a:rPr sz="1300" spc="60" dirty="0">
                <a:latin typeface="Cambria"/>
                <a:cs typeface="Cambria"/>
              </a:rPr>
              <a:t>REPLACE]</a:t>
            </a:r>
            <a:r>
              <a:rPr sz="1300" spc="40" dirty="0">
                <a:latin typeface="Cambria"/>
                <a:cs typeface="Cambria"/>
              </a:rPr>
              <a:t> </a:t>
            </a:r>
            <a:r>
              <a:rPr sz="1300" spc="90" dirty="0">
                <a:latin typeface="Cambria"/>
                <a:cs typeface="Cambria"/>
              </a:rPr>
              <a:t>PACKAGE</a:t>
            </a:r>
            <a:r>
              <a:rPr sz="1300" spc="40" dirty="0">
                <a:latin typeface="Cambria"/>
                <a:cs typeface="Cambria"/>
              </a:rPr>
              <a:t> </a:t>
            </a:r>
            <a:r>
              <a:rPr sz="1300" spc="85" dirty="0">
                <a:latin typeface="Cambria"/>
                <a:cs typeface="Cambria"/>
              </a:rPr>
              <a:t>&lt;package_name&gt;</a:t>
            </a:r>
            <a:endParaRPr sz="1300">
              <a:latin typeface="Cambria"/>
              <a:cs typeface="Cambria"/>
            </a:endParaRPr>
          </a:p>
          <a:p>
            <a:pPr marL="239395">
              <a:lnSpc>
                <a:spcPct val="100000"/>
              </a:lnSpc>
              <a:spcBef>
                <a:spcPts val="360"/>
              </a:spcBef>
            </a:pPr>
            <a:r>
              <a:rPr sz="1300" spc="-25" dirty="0">
                <a:latin typeface="Cambria"/>
                <a:cs typeface="Cambria"/>
              </a:rPr>
              <a:t>IS</a:t>
            </a:r>
            <a:endParaRPr sz="1300">
              <a:latin typeface="Cambria"/>
              <a:cs typeface="Cambria"/>
            </a:endParaRPr>
          </a:p>
          <a:p>
            <a:pPr marL="239395">
              <a:lnSpc>
                <a:spcPct val="100000"/>
              </a:lnSpc>
              <a:spcBef>
                <a:spcPts val="360"/>
              </a:spcBef>
            </a:pPr>
            <a:r>
              <a:rPr sz="1300" spc="70" dirty="0">
                <a:latin typeface="Cambria"/>
                <a:cs typeface="Cambria"/>
              </a:rPr>
              <a:t>&lt;sub_program</a:t>
            </a:r>
            <a:r>
              <a:rPr sz="1300" spc="55" dirty="0">
                <a:latin typeface="Cambria"/>
                <a:cs typeface="Cambria"/>
              </a:rPr>
              <a:t> and</a:t>
            </a:r>
            <a:r>
              <a:rPr sz="1300" spc="90" dirty="0">
                <a:latin typeface="Cambria"/>
                <a:cs typeface="Cambria"/>
              </a:rPr>
              <a:t> </a:t>
            </a:r>
            <a:r>
              <a:rPr sz="1300" spc="60" dirty="0">
                <a:latin typeface="Cambria"/>
                <a:cs typeface="Cambria"/>
              </a:rPr>
              <a:t>public</a:t>
            </a:r>
            <a:r>
              <a:rPr sz="1300" spc="50" dirty="0">
                <a:latin typeface="Cambria"/>
                <a:cs typeface="Cambria"/>
              </a:rPr>
              <a:t> </a:t>
            </a:r>
            <a:r>
              <a:rPr sz="1300" spc="55" dirty="0">
                <a:latin typeface="Cambria"/>
                <a:cs typeface="Cambria"/>
              </a:rPr>
              <a:t>element</a:t>
            </a:r>
            <a:r>
              <a:rPr sz="1300" spc="65" dirty="0">
                <a:latin typeface="Cambria"/>
                <a:cs typeface="Cambria"/>
              </a:rPr>
              <a:t> </a:t>
            </a:r>
            <a:r>
              <a:rPr sz="1300" spc="40" dirty="0">
                <a:latin typeface="Cambria"/>
                <a:cs typeface="Cambria"/>
              </a:rPr>
              <a:t>declaration&gt;</a:t>
            </a:r>
            <a:endParaRPr sz="1300">
              <a:latin typeface="Cambria"/>
              <a:cs typeface="Cambria"/>
            </a:endParaRPr>
          </a:p>
          <a:p>
            <a:pPr marL="239395">
              <a:lnSpc>
                <a:spcPct val="100000"/>
              </a:lnSpc>
              <a:spcBef>
                <a:spcPts val="360"/>
              </a:spcBef>
            </a:pPr>
            <a:r>
              <a:rPr sz="1300" spc="70" dirty="0">
                <a:latin typeface="Cambria"/>
                <a:cs typeface="Cambria"/>
              </a:rPr>
              <a:t>.</a:t>
            </a:r>
            <a:endParaRPr sz="1300">
              <a:latin typeface="Cambria"/>
              <a:cs typeface="Cambria"/>
            </a:endParaRPr>
          </a:p>
          <a:p>
            <a:pPr marL="239395">
              <a:lnSpc>
                <a:spcPct val="100000"/>
              </a:lnSpc>
              <a:spcBef>
                <a:spcPts val="360"/>
              </a:spcBef>
            </a:pPr>
            <a:r>
              <a:rPr sz="1300" spc="75" dirty="0">
                <a:latin typeface="Cambria"/>
                <a:cs typeface="Cambria"/>
              </a:rPr>
              <a:t>END</a:t>
            </a:r>
            <a:r>
              <a:rPr sz="1300" spc="40" dirty="0">
                <a:latin typeface="Cambria"/>
                <a:cs typeface="Cambria"/>
              </a:rPr>
              <a:t> </a:t>
            </a:r>
            <a:r>
              <a:rPr sz="1300" spc="95" dirty="0">
                <a:latin typeface="Cambria"/>
                <a:cs typeface="Cambria"/>
              </a:rPr>
              <a:t>&lt;package</a:t>
            </a:r>
            <a:r>
              <a:rPr sz="1300" spc="65" dirty="0">
                <a:latin typeface="Cambria"/>
                <a:cs typeface="Cambria"/>
              </a:rPr>
              <a:t> name&gt;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01555" y="6190488"/>
            <a:ext cx="387350" cy="387350"/>
            <a:chOff x="9401555" y="6190488"/>
            <a:chExt cx="387350" cy="3873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555" y="6190488"/>
              <a:ext cx="387095" cy="3870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425939" y="6216396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59">
                  <a:moveTo>
                    <a:pt x="170688" y="339852"/>
                  </a:moveTo>
                  <a:lnTo>
                    <a:pt x="118872" y="332232"/>
                  </a:lnTo>
                  <a:lnTo>
                    <a:pt x="74676" y="310896"/>
                  </a:lnTo>
                  <a:lnTo>
                    <a:pt x="39624" y="278892"/>
                  </a:lnTo>
                  <a:lnTo>
                    <a:pt x="13716" y="236220"/>
                  </a:lnTo>
                  <a:lnTo>
                    <a:pt x="0" y="170688"/>
                  </a:lnTo>
                  <a:lnTo>
                    <a:pt x="1397" y="153924"/>
                  </a:lnTo>
                  <a:lnTo>
                    <a:pt x="13716" y="103632"/>
                  </a:lnTo>
                  <a:lnTo>
                    <a:pt x="38100" y="62484"/>
                  </a:lnTo>
                  <a:lnTo>
                    <a:pt x="74676" y="28956"/>
                  </a:lnTo>
                  <a:lnTo>
                    <a:pt x="118872" y="7619"/>
                  </a:lnTo>
                  <a:lnTo>
                    <a:pt x="169164" y="0"/>
                  </a:lnTo>
                  <a:lnTo>
                    <a:pt x="204216" y="3048"/>
                  </a:lnTo>
                  <a:lnTo>
                    <a:pt x="219456" y="7619"/>
                  </a:lnTo>
                  <a:lnTo>
                    <a:pt x="227838" y="10668"/>
                  </a:lnTo>
                  <a:lnTo>
                    <a:pt x="170688" y="10668"/>
                  </a:lnTo>
                  <a:lnTo>
                    <a:pt x="138684" y="13716"/>
                  </a:lnTo>
                  <a:lnTo>
                    <a:pt x="80772" y="38100"/>
                  </a:lnTo>
                  <a:lnTo>
                    <a:pt x="47244" y="68580"/>
                  </a:lnTo>
                  <a:lnTo>
                    <a:pt x="22860" y="108204"/>
                  </a:lnTo>
                  <a:lnTo>
                    <a:pt x="10668" y="153924"/>
                  </a:lnTo>
                  <a:lnTo>
                    <a:pt x="10668" y="185928"/>
                  </a:lnTo>
                  <a:lnTo>
                    <a:pt x="22860" y="231648"/>
                  </a:lnTo>
                  <a:lnTo>
                    <a:pt x="47244" y="271272"/>
                  </a:lnTo>
                  <a:lnTo>
                    <a:pt x="80772" y="301752"/>
                  </a:lnTo>
                  <a:lnTo>
                    <a:pt x="121920" y="321564"/>
                  </a:lnTo>
                  <a:lnTo>
                    <a:pt x="153924" y="329184"/>
                  </a:lnTo>
                  <a:lnTo>
                    <a:pt x="228600" y="329184"/>
                  </a:lnTo>
                  <a:lnTo>
                    <a:pt x="220980" y="332232"/>
                  </a:lnTo>
                  <a:lnTo>
                    <a:pt x="204216" y="336804"/>
                  </a:lnTo>
                  <a:lnTo>
                    <a:pt x="170688" y="339852"/>
                  </a:lnTo>
                  <a:close/>
                </a:path>
                <a:path w="340359" h="340359">
                  <a:moveTo>
                    <a:pt x="228600" y="329184"/>
                  </a:moveTo>
                  <a:lnTo>
                    <a:pt x="185928" y="329184"/>
                  </a:lnTo>
                  <a:lnTo>
                    <a:pt x="201168" y="326136"/>
                  </a:lnTo>
                  <a:lnTo>
                    <a:pt x="231648" y="316992"/>
                  </a:lnTo>
                  <a:lnTo>
                    <a:pt x="271272" y="292608"/>
                  </a:lnTo>
                  <a:lnTo>
                    <a:pt x="301752" y="259080"/>
                  </a:lnTo>
                  <a:lnTo>
                    <a:pt x="321563" y="217932"/>
                  </a:lnTo>
                  <a:lnTo>
                    <a:pt x="327660" y="185928"/>
                  </a:lnTo>
                  <a:lnTo>
                    <a:pt x="329184" y="170688"/>
                  </a:lnTo>
                  <a:lnTo>
                    <a:pt x="316991" y="108204"/>
                  </a:lnTo>
                  <a:lnTo>
                    <a:pt x="292607" y="68580"/>
                  </a:lnTo>
                  <a:lnTo>
                    <a:pt x="259080" y="38100"/>
                  </a:lnTo>
                  <a:lnTo>
                    <a:pt x="217931" y="18288"/>
                  </a:lnTo>
                  <a:lnTo>
                    <a:pt x="170688" y="10668"/>
                  </a:lnTo>
                  <a:lnTo>
                    <a:pt x="227838" y="10668"/>
                  </a:lnTo>
                  <a:lnTo>
                    <a:pt x="236219" y="13716"/>
                  </a:lnTo>
                  <a:lnTo>
                    <a:pt x="249936" y="21336"/>
                  </a:lnTo>
                  <a:lnTo>
                    <a:pt x="265176" y="28956"/>
                  </a:lnTo>
                  <a:lnTo>
                    <a:pt x="310895" y="74676"/>
                  </a:lnTo>
                  <a:lnTo>
                    <a:pt x="332232" y="118872"/>
                  </a:lnTo>
                  <a:lnTo>
                    <a:pt x="339852" y="169164"/>
                  </a:lnTo>
                  <a:lnTo>
                    <a:pt x="338455" y="185928"/>
                  </a:lnTo>
                  <a:lnTo>
                    <a:pt x="326136" y="236220"/>
                  </a:lnTo>
                  <a:lnTo>
                    <a:pt x="289560" y="289560"/>
                  </a:lnTo>
                  <a:lnTo>
                    <a:pt x="251460" y="318516"/>
                  </a:lnTo>
                  <a:lnTo>
                    <a:pt x="236219" y="326136"/>
                  </a:lnTo>
                  <a:lnTo>
                    <a:pt x="228600" y="32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6231635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6531" y="2003568"/>
            <a:ext cx="4953000" cy="317627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240665" indent="190500">
              <a:lnSpc>
                <a:spcPts val="1739"/>
              </a:lnSpc>
              <a:spcBef>
                <a:spcPts val="520"/>
              </a:spcBef>
              <a:buSzPct val="94444"/>
              <a:buAutoNum type="arabicPeriod"/>
              <a:tabLst>
                <a:tab pos="203200" algn="l"/>
              </a:tabLst>
            </a:pPr>
            <a:r>
              <a:rPr sz="1800" spc="100" dirty="0">
                <a:latin typeface="Cambria"/>
                <a:cs typeface="Cambria"/>
              </a:rPr>
              <a:t>Package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to</a:t>
            </a:r>
            <a:r>
              <a:rPr sz="1800" spc="1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show</a:t>
            </a:r>
            <a:r>
              <a:rPr sz="1800" spc="13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the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number</a:t>
            </a:r>
            <a:r>
              <a:rPr sz="1800" spc="10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10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employees </a:t>
            </a:r>
            <a:r>
              <a:rPr sz="1800" spc="45" dirty="0">
                <a:latin typeface="Cambria"/>
                <a:cs typeface="Cambria"/>
              </a:rPr>
              <a:t>working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105" dirty="0">
                <a:latin typeface="Cambria"/>
                <a:cs typeface="Cambria"/>
              </a:rPr>
              <a:t>each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department</a:t>
            </a:r>
            <a:endParaRPr sz="1800">
              <a:latin typeface="Cambria"/>
              <a:cs typeface="Cambria"/>
            </a:endParaRPr>
          </a:p>
          <a:p>
            <a:pPr marL="390525" marR="172085" lvl="1" indent="-151130">
              <a:lnSpc>
                <a:spcPts val="1739"/>
              </a:lnSpc>
              <a:spcBef>
                <a:spcPts val="335"/>
              </a:spcBef>
              <a:buClr>
                <a:srgbClr val="9E3611"/>
              </a:buClr>
              <a:buSzPct val="86111"/>
              <a:buFont typeface="Wingdings"/>
              <a:buChar char=""/>
              <a:tabLst>
                <a:tab pos="390525" algn="l"/>
              </a:tabLst>
            </a:pPr>
            <a:r>
              <a:rPr sz="1800" spc="100" dirty="0">
                <a:latin typeface="Cambria"/>
                <a:cs typeface="Cambria"/>
              </a:rPr>
              <a:t>Package</a:t>
            </a:r>
            <a:r>
              <a:rPr sz="1800" spc="135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consists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90" dirty="0">
                <a:latin typeface="Cambria"/>
                <a:cs typeface="Cambria"/>
              </a:rPr>
              <a:t>one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Function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and</a:t>
            </a:r>
            <a:r>
              <a:rPr sz="1800" spc="14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one </a:t>
            </a:r>
            <a:r>
              <a:rPr sz="1800" spc="45" dirty="0">
                <a:latin typeface="Cambria"/>
                <a:cs typeface="Cambria"/>
              </a:rPr>
              <a:t>Procedure</a:t>
            </a:r>
            <a:endParaRPr sz="1800">
              <a:latin typeface="Cambria"/>
              <a:cs typeface="Cambria"/>
            </a:endParaRPr>
          </a:p>
          <a:p>
            <a:pPr marL="239395" marR="959485">
              <a:lnSpc>
                <a:spcPct val="103899"/>
              </a:lnSpc>
              <a:spcBef>
                <a:spcPts val="1905"/>
              </a:spcBef>
            </a:pPr>
            <a:r>
              <a:rPr sz="1800" spc="95" dirty="0">
                <a:latin typeface="Cambria"/>
                <a:cs typeface="Cambria"/>
              </a:rPr>
              <a:t>Create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or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85" dirty="0">
                <a:latin typeface="Cambria"/>
                <a:cs typeface="Cambria"/>
              </a:rPr>
              <a:t>replace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120" dirty="0">
                <a:latin typeface="Cambria"/>
                <a:cs typeface="Cambria"/>
              </a:rPr>
              <a:t>package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105" dirty="0">
                <a:latin typeface="Cambria"/>
                <a:cs typeface="Cambria"/>
              </a:rPr>
              <a:t>no_emp </a:t>
            </a:r>
            <a:r>
              <a:rPr sz="1800" spc="-25" dirty="0">
                <a:latin typeface="Cambria"/>
                <a:cs typeface="Cambria"/>
              </a:rPr>
              <a:t>is</a:t>
            </a:r>
            <a:endParaRPr sz="1800">
              <a:latin typeface="Cambria"/>
              <a:cs typeface="Cambria"/>
            </a:endParaRPr>
          </a:p>
          <a:p>
            <a:pPr marL="239395" marR="5080">
              <a:lnSpc>
                <a:spcPts val="2240"/>
              </a:lnSpc>
              <a:spcBef>
                <a:spcPts val="85"/>
              </a:spcBef>
            </a:pPr>
            <a:r>
              <a:rPr sz="1800" dirty="0">
                <a:latin typeface="Cambria"/>
                <a:cs typeface="Cambria"/>
              </a:rPr>
              <a:t>function</a:t>
            </a:r>
            <a:r>
              <a:rPr sz="1800" spc="225" dirty="0">
                <a:latin typeface="Cambria"/>
                <a:cs typeface="Cambria"/>
              </a:rPr>
              <a:t> </a:t>
            </a:r>
            <a:r>
              <a:rPr sz="1800" spc="85" dirty="0">
                <a:latin typeface="Cambria"/>
                <a:cs typeface="Cambria"/>
              </a:rPr>
              <a:t>user_valid_deptno(p_dno</a:t>
            </a:r>
            <a:r>
              <a:rPr sz="1800" spc="2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varchar2) </a:t>
            </a:r>
            <a:r>
              <a:rPr sz="1800" dirty="0">
                <a:latin typeface="Cambria"/>
                <a:cs typeface="Cambria"/>
              </a:rPr>
              <a:t>return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75" dirty="0">
                <a:latin typeface="Cambria"/>
                <a:cs typeface="Cambria"/>
              </a:rPr>
              <a:t>boolean;</a:t>
            </a:r>
            <a:endParaRPr sz="1800">
              <a:latin typeface="Cambria"/>
              <a:cs typeface="Cambria"/>
            </a:endParaRPr>
          </a:p>
          <a:p>
            <a:pPr marL="390525" marR="920750" indent="-151130">
              <a:lnSpc>
                <a:spcPts val="1739"/>
              </a:lnSpc>
              <a:spcBef>
                <a:spcPts val="395"/>
              </a:spcBef>
            </a:pPr>
            <a:r>
              <a:rPr sz="1800" spc="70" dirty="0">
                <a:latin typeface="Cambria"/>
                <a:cs typeface="Cambria"/>
              </a:rPr>
              <a:t>procedure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show_strength(p_deptno </a:t>
            </a:r>
            <a:r>
              <a:rPr sz="1800" spc="85" dirty="0">
                <a:latin typeface="Cambria"/>
                <a:cs typeface="Cambria"/>
              </a:rPr>
              <a:t>emptable.dept_code%type);</a:t>
            </a:r>
            <a:endParaRPr sz="1800">
              <a:latin typeface="Cambria"/>
              <a:cs typeface="Cambria"/>
            </a:endParaRPr>
          </a:p>
          <a:p>
            <a:pPr marL="239395">
              <a:lnSpc>
                <a:spcPct val="100000"/>
              </a:lnSpc>
              <a:spcBef>
                <a:spcPts val="95"/>
              </a:spcBef>
            </a:pPr>
            <a:r>
              <a:rPr sz="1800" spc="105" dirty="0">
                <a:latin typeface="Cambria"/>
                <a:cs typeface="Cambria"/>
              </a:rPr>
              <a:t>end</a:t>
            </a:r>
            <a:r>
              <a:rPr sz="1800" spc="65" dirty="0">
                <a:latin typeface="Cambria"/>
                <a:cs typeface="Cambria"/>
              </a:rPr>
              <a:t> </a:t>
            </a:r>
            <a:r>
              <a:rPr sz="1800" spc="95" dirty="0">
                <a:latin typeface="Cambria"/>
                <a:cs typeface="Cambria"/>
              </a:rPr>
              <a:t>no_emp;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01555" y="6190488"/>
            <a:ext cx="387350" cy="387350"/>
            <a:chOff x="9401555" y="6190488"/>
            <a:chExt cx="387350" cy="3873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555" y="6190488"/>
              <a:ext cx="387095" cy="3870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25939" y="6216396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59">
                  <a:moveTo>
                    <a:pt x="170688" y="339852"/>
                  </a:moveTo>
                  <a:lnTo>
                    <a:pt x="118872" y="332232"/>
                  </a:lnTo>
                  <a:lnTo>
                    <a:pt x="74676" y="310896"/>
                  </a:lnTo>
                  <a:lnTo>
                    <a:pt x="39624" y="278892"/>
                  </a:lnTo>
                  <a:lnTo>
                    <a:pt x="13716" y="236220"/>
                  </a:lnTo>
                  <a:lnTo>
                    <a:pt x="0" y="170688"/>
                  </a:lnTo>
                  <a:lnTo>
                    <a:pt x="1397" y="153924"/>
                  </a:lnTo>
                  <a:lnTo>
                    <a:pt x="13716" y="103632"/>
                  </a:lnTo>
                  <a:lnTo>
                    <a:pt x="38100" y="62484"/>
                  </a:lnTo>
                  <a:lnTo>
                    <a:pt x="74676" y="28956"/>
                  </a:lnTo>
                  <a:lnTo>
                    <a:pt x="118872" y="7619"/>
                  </a:lnTo>
                  <a:lnTo>
                    <a:pt x="169164" y="0"/>
                  </a:lnTo>
                  <a:lnTo>
                    <a:pt x="204216" y="3048"/>
                  </a:lnTo>
                  <a:lnTo>
                    <a:pt x="219456" y="7619"/>
                  </a:lnTo>
                  <a:lnTo>
                    <a:pt x="227838" y="10668"/>
                  </a:lnTo>
                  <a:lnTo>
                    <a:pt x="170688" y="10668"/>
                  </a:lnTo>
                  <a:lnTo>
                    <a:pt x="138684" y="13716"/>
                  </a:lnTo>
                  <a:lnTo>
                    <a:pt x="80772" y="38100"/>
                  </a:lnTo>
                  <a:lnTo>
                    <a:pt x="47244" y="68580"/>
                  </a:lnTo>
                  <a:lnTo>
                    <a:pt x="22860" y="108204"/>
                  </a:lnTo>
                  <a:lnTo>
                    <a:pt x="10668" y="153924"/>
                  </a:lnTo>
                  <a:lnTo>
                    <a:pt x="10668" y="185928"/>
                  </a:lnTo>
                  <a:lnTo>
                    <a:pt x="22860" y="231648"/>
                  </a:lnTo>
                  <a:lnTo>
                    <a:pt x="47244" y="271272"/>
                  </a:lnTo>
                  <a:lnTo>
                    <a:pt x="80772" y="301752"/>
                  </a:lnTo>
                  <a:lnTo>
                    <a:pt x="121920" y="321564"/>
                  </a:lnTo>
                  <a:lnTo>
                    <a:pt x="153924" y="329184"/>
                  </a:lnTo>
                  <a:lnTo>
                    <a:pt x="228600" y="329184"/>
                  </a:lnTo>
                  <a:lnTo>
                    <a:pt x="220980" y="332232"/>
                  </a:lnTo>
                  <a:lnTo>
                    <a:pt x="204216" y="336804"/>
                  </a:lnTo>
                  <a:lnTo>
                    <a:pt x="170688" y="339852"/>
                  </a:lnTo>
                  <a:close/>
                </a:path>
                <a:path w="340359" h="340359">
                  <a:moveTo>
                    <a:pt x="228600" y="329184"/>
                  </a:moveTo>
                  <a:lnTo>
                    <a:pt x="185928" y="329184"/>
                  </a:lnTo>
                  <a:lnTo>
                    <a:pt x="201168" y="326136"/>
                  </a:lnTo>
                  <a:lnTo>
                    <a:pt x="231648" y="316992"/>
                  </a:lnTo>
                  <a:lnTo>
                    <a:pt x="271272" y="292608"/>
                  </a:lnTo>
                  <a:lnTo>
                    <a:pt x="301752" y="259080"/>
                  </a:lnTo>
                  <a:lnTo>
                    <a:pt x="321563" y="217932"/>
                  </a:lnTo>
                  <a:lnTo>
                    <a:pt x="327660" y="185928"/>
                  </a:lnTo>
                  <a:lnTo>
                    <a:pt x="329184" y="170688"/>
                  </a:lnTo>
                  <a:lnTo>
                    <a:pt x="316991" y="108204"/>
                  </a:lnTo>
                  <a:lnTo>
                    <a:pt x="292607" y="68580"/>
                  </a:lnTo>
                  <a:lnTo>
                    <a:pt x="259080" y="38100"/>
                  </a:lnTo>
                  <a:lnTo>
                    <a:pt x="217931" y="18288"/>
                  </a:lnTo>
                  <a:lnTo>
                    <a:pt x="170688" y="10668"/>
                  </a:lnTo>
                  <a:lnTo>
                    <a:pt x="227838" y="10668"/>
                  </a:lnTo>
                  <a:lnTo>
                    <a:pt x="236219" y="13716"/>
                  </a:lnTo>
                  <a:lnTo>
                    <a:pt x="249936" y="21336"/>
                  </a:lnTo>
                  <a:lnTo>
                    <a:pt x="265176" y="28956"/>
                  </a:lnTo>
                  <a:lnTo>
                    <a:pt x="310895" y="74676"/>
                  </a:lnTo>
                  <a:lnTo>
                    <a:pt x="332232" y="118872"/>
                  </a:lnTo>
                  <a:lnTo>
                    <a:pt x="339852" y="169164"/>
                  </a:lnTo>
                  <a:lnTo>
                    <a:pt x="338455" y="185928"/>
                  </a:lnTo>
                  <a:lnTo>
                    <a:pt x="326136" y="236220"/>
                  </a:lnTo>
                  <a:lnTo>
                    <a:pt x="289560" y="289560"/>
                  </a:lnTo>
                  <a:lnTo>
                    <a:pt x="251460" y="318516"/>
                  </a:lnTo>
                  <a:lnTo>
                    <a:pt x="236219" y="326136"/>
                  </a:lnTo>
                  <a:lnTo>
                    <a:pt x="228600" y="32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4220" y="2819400"/>
            <a:ext cx="2133600" cy="192023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08431" y="3150107"/>
            <a:ext cx="5221605" cy="2354580"/>
          </a:xfrm>
          <a:custGeom>
            <a:avLst/>
            <a:gdLst/>
            <a:ahLst/>
            <a:cxnLst/>
            <a:rect l="l" t="t" r="r" b="b"/>
            <a:pathLst>
              <a:path w="5221605" h="2354579">
                <a:moveTo>
                  <a:pt x="5196839" y="2354580"/>
                </a:moveTo>
                <a:lnTo>
                  <a:pt x="24384" y="2354580"/>
                </a:lnTo>
                <a:lnTo>
                  <a:pt x="14787" y="2352722"/>
                </a:lnTo>
                <a:lnTo>
                  <a:pt x="7048" y="2347722"/>
                </a:lnTo>
                <a:lnTo>
                  <a:pt x="1881" y="2340435"/>
                </a:lnTo>
                <a:lnTo>
                  <a:pt x="0" y="2331720"/>
                </a:lnTo>
                <a:lnTo>
                  <a:pt x="0" y="22860"/>
                </a:lnTo>
                <a:lnTo>
                  <a:pt x="1881" y="14144"/>
                </a:lnTo>
                <a:lnTo>
                  <a:pt x="7048" y="6858"/>
                </a:lnTo>
                <a:lnTo>
                  <a:pt x="14787" y="1857"/>
                </a:lnTo>
                <a:lnTo>
                  <a:pt x="24384" y="0"/>
                </a:lnTo>
                <a:lnTo>
                  <a:pt x="5196839" y="0"/>
                </a:lnTo>
                <a:lnTo>
                  <a:pt x="5206436" y="1857"/>
                </a:lnTo>
                <a:lnTo>
                  <a:pt x="5214175" y="6858"/>
                </a:lnTo>
                <a:lnTo>
                  <a:pt x="5219342" y="14144"/>
                </a:lnTo>
                <a:lnTo>
                  <a:pt x="5221223" y="22860"/>
                </a:lnTo>
                <a:lnTo>
                  <a:pt x="47244" y="22860"/>
                </a:lnTo>
                <a:lnTo>
                  <a:pt x="24384" y="47244"/>
                </a:lnTo>
                <a:lnTo>
                  <a:pt x="47244" y="47244"/>
                </a:lnTo>
                <a:lnTo>
                  <a:pt x="47244" y="2307336"/>
                </a:lnTo>
                <a:lnTo>
                  <a:pt x="24384" y="2307336"/>
                </a:lnTo>
                <a:lnTo>
                  <a:pt x="47244" y="2331720"/>
                </a:lnTo>
                <a:lnTo>
                  <a:pt x="5221223" y="2331720"/>
                </a:lnTo>
                <a:lnTo>
                  <a:pt x="5219342" y="2340435"/>
                </a:lnTo>
                <a:lnTo>
                  <a:pt x="5214175" y="2347722"/>
                </a:lnTo>
                <a:lnTo>
                  <a:pt x="5206436" y="2352722"/>
                </a:lnTo>
                <a:lnTo>
                  <a:pt x="5196839" y="2354580"/>
                </a:lnTo>
                <a:close/>
              </a:path>
              <a:path w="5221605" h="2354579">
                <a:moveTo>
                  <a:pt x="47244" y="47244"/>
                </a:moveTo>
                <a:lnTo>
                  <a:pt x="24384" y="47244"/>
                </a:lnTo>
                <a:lnTo>
                  <a:pt x="47244" y="22860"/>
                </a:lnTo>
                <a:lnTo>
                  <a:pt x="47244" y="47244"/>
                </a:lnTo>
                <a:close/>
              </a:path>
              <a:path w="5221605" h="2354579">
                <a:moveTo>
                  <a:pt x="5173980" y="47244"/>
                </a:moveTo>
                <a:lnTo>
                  <a:pt x="47244" y="47244"/>
                </a:lnTo>
                <a:lnTo>
                  <a:pt x="47244" y="22860"/>
                </a:lnTo>
                <a:lnTo>
                  <a:pt x="5173980" y="22860"/>
                </a:lnTo>
                <a:lnTo>
                  <a:pt x="5173980" y="47244"/>
                </a:lnTo>
                <a:close/>
              </a:path>
              <a:path w="5221605" h="2354579">
                <a:moveTo>
                  <a:pt x="5173980" y="2331720"/>
                </a:moveTo>
                <a:lnTo>
                  <a:pt x="5173980" y="22860"/>
                </a:lnTo>
                <a:lnTo>
                  <a:pt x="5196839" y="47244"/>
                </a:lnTo>
                <a:lnTo>
                  <a:pt x="5221223" y="47244"/>
                </a:lnTo>
                <a:lnTo>
                  <a:pt x="5221223" y="2307336"/>
                </a:lnTo>
                <a:lnTo>
                  <a:pt x="5196839" y="2307336"/>
                </a:lnTo>
                <a:lnTo>
                  <a:pt x="5173980" y="2331720"/>
                </a:lnTo>
                <a:close/>
              </a:path>
              <a:path w="5221605" h="2354579">
                <a:moveTo>
                  <a:pt x="5221223" y="47244"/>
                </a:moveTo>
                <a:lnTo>
                  <a:pt x="5196839" y="47244"/>
                </a:lnTo>
                <a:lnTo>
                  <a:pt x="5173980" y="22860"/>
                </a:lnTo>
                <a:lnTo>
                  <a:pt x="5221223" y="22860"/>
                </a:lnTo>
                <a:lnTo>
                  <a:pt x="5221223" y="47244"/>
                </a:lnTo>
                <a:close/>
              </a:path>
              <a:path w="5221605" h="2354579">
                <a:moveTo>
                  <a:pt x="47244" y="2331720"/>
                </a:moveTo>
                <a:lnTo>
                  <a:pt x="24384" y="2307336"/>
                </a:lnTo>
                <a:lnTo>
                  <a:pt x="47244" y="2307336"/>
                </a:lnTo>
                <a:lnTo>
                  <a:pt x="47244" y="2331720"/>
                </a:lnTo>
                <a:close/>
              </a:path>
              <a:path w="5221605" h="2354579">
                <a:moveTo>
                  <a:pt x="5173980" y="2331720"/>
                </a:moveTo>
                <a:lnTo>
                  <a:pt x="47244" y="2331720"/>
                </a:lnTo>
                <a:lnTo>
                  <a:pt x="47244" y="2307336"/>
                </a:lnTo>
                <a:lnTo>
                  <a:pt x="5173980" y="2307336"/>
                </a:lnTo>
                <a:lnTo>
                  <a:pt x="5173980" y="2331720"/>
                </a:lnTo>
                <a:close/>
              </a:path>
              <a:path w="5221605" h="2354579">
                <a:moveTo>
                  <a:pt x="5221223" y="2331720"/>
                </a:moveTo>
                <a:lnTo>
                  <a:pt x="5173980" y="2331720"/>
                </a:lnTo>
                <a:lnTo>
                  <a:pt x="5196839" y="2307336"/>
                </a:lnTo>
                <a:lnTo>
                  <a:pt x="5221223" y="2307336"/>
                </a:lnTo>
                <a:lnTo>
                  <a:pt x="5221223" y="2331720"/>
                </a:lnTo>
                <a:close/>
              </a:path>
            </a:pathLst>
          </a:custGeom>
          <a:solidFill>
            <a:srgbClr val="9C211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6231635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5674" y="1771944"/>
            <a:ext cx="4885690" cy="320167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998855" indent="252729">
              <a:lnSpc>
                <a:spcPts val="1900"/>
              </a:lnSpc>
              <a:spcBef>
                <a:spcPts val="560"/>
              </a:spcBef>
              <a:buAutoNum type="arabicPeriod" startAt="2"/>
              <a:tabLst>
                <a:tab pos="265430" algn="l"/>
              </a:tabLst>
            </a:pPr>
            <a:r>
              <a:rPr sz="1950" spc="75" dirty="0">
                <a:latin typeface="Cambria"/>
                <a:cs typeface="Cambria"/>
              </a:rPr>
              <a:t>creating</a:t>
            </a:r>
            <a:r>
              <a:rPr sz="1950" spc="50" dirty="0">
                <a:latin typeface="Cambria"/>
                <a:cs typeface="Cambria"/>
              </a:rPr>
              <a:t> </a:t>
            </a:r>
            <a:r>
              <a:rPr sz="1950" spc="55" dirty="0">
                <a:latin typeface="Cambria"/>
                <a:cs typeface="Cambria"/>
              </a:rPr>
              <a:t>the</a:t>
            </a:r>
            <a:r>
              <a:rPr sz="1950" spc="50" dirty="0">
                <a:latin typeface="Cambria"/>
                <a:cs typeface="Cambria"/>
              </a:rPr>
              <a:t> </a:t>
            </a:r>
            <a:r>
              <a:rPr sz="1950" spc="145" dirty="0">
                <a:latin typeface="Cambria"/>
                <a:cs typeface="Cambria"/>
              </a:rPr>
              <a:t>package</a:t>
            </a:r>
            <a:r>
              <a:rPr sz="1950" spc="7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to</a:t>
            </a:r>
            <a:r>
              <a:rPr sz="1950" spc="75" dirty="0">
                <a:latin typeface="Cambria"/>
                <a:cs typeface="Cambria"/>
              </a:rPr>
              <a:t> </a:t>
            </a:r>
            <a:r>
              <a:rPr sz="1950" spc="135" dirty="0">
                <a:latin typeface="Cambria"/>
                <a:cs typeface="Cambria"/>
              </a:rPr>
              <a:t>see</a:t>
            </a:r>
            <a:r>
              <a:rPr sz="1950" spc="70" dirty="0">
                <a:latin typeface="Cambria"/>
                <a:cs typeface="Cambria"/>
              </a:rPr>
              <a:t> </a:t>
            </a:r>
            <a:r>
              <a:rPr sz="1950" spc="30" dirty="0">
                <a:latin typeface="Cambria"/>
                <a:cs typeface="Cambria"/>
              </a:rPr>
              <a:t>the </a:t>
            </a:r>
            <a:r>
              <a:rPr sz="1950" dirty="0">
                <a:latin typeface="Cambria"/>
                <a:cs typeface="Cambria"/>
              </a:rPr>
              <a:t>most</a:t>
            </a:r>
            <a:r>
              <a:rPr sz="1950" spc="160" dirty="0">
                <a:latin typeface="Cambria"/>
                <a:cs typeface="Cambria"/>
              </a:rPr>
              <a:t> </a:t>
            </a:r>
            <a:r>
              <a:rPr sz="1950" spc="85" dirty="0">
                <a:latin typeface="Cambria"/>
                <a:cs typeface="Cambria"/>
              </a:rPr>
              <a:t>purchased</a:t>
            </a:r>
            <a:r>
              <a:rPr sz="1950" spc="155" dirty="0">
                <a:latin typeface="Cambria"/>
                <a:cs typeface="Cambria"/>
              </a:rPr>
              <a:t> </a:t>
            </a:r>
            <a:r>
              <a:rPr sz="1950" spc="45" dirty="0">
                <a:latin typeface="Cambria"/>
                <a:cs typeface="Cambria"/>
              </a:rPr>
              <a:t>product</a:t>
            </a:r>
            <a:endParaRPr sz="1950">
              <a:latin typeface="Cambria"/>
              <a:cs typeface="Cambria"/>
            </a:endParaRPr>
          </a:p>
          <a:p>
            <a:pPr marL="390525" marR="5080" lvl="1" indent="-151130">
              <a:lnSpc>
                <a:spcPts val="1910"/>
              </a:lnSpc>
              <a:spcBef>
                <a:spcPts val="320"/>
              </a:spcBef>
              <a:buClr>
                <a:srgbClr val="9E3611"/>
              </a:buClr>
              <a:buSzPct val="84615"/>
              <a:buFont typeface="Wingdings"/>
              <a:buChar char=""/>
              <a:tabLst>
                <a:tab pos="390525" algn="l"/>
              </a:tabLst>
            </a:pPr>
            <a:r>
              <a:rPr sz="1950" spc="120" dirty="0">
                <a:latin typeface="Cambria"/>
                <a:cs typeface="Cambria"/>
              </a:rPr>
              <a:t>Package</a:t>
            </a:r>
            <a:r>
              <a:rPr sz="1950" spc="65" dirty="0">
                <a:latin typeface="Cambria"/>
                <a:cs typeface="Cambria"/>
              </a:rPr>
              <a:t> </a:t>
            </a:r>
            <a:r>
              <a:rPr sz="1950" spc="55" dirty="0">
                <a:latin typeface="Cambria"/>
                <a:cs typeface="Cambria"/>
              </a:rPr>
              <a:t>consists</a:t>
            </a:r>
            <a:r>
              <a:rPr sz="1950" spc="6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of</a:t>
            </a:r>
            <a:r>
              <a:rPr sz="1950" spc="95" dirty="0">
                <a:latin typeface="Cambria"/>
                <a:cs typeface="Cambria"/>
              </a:rPr>
              <a:t> </a:t>
            </a:r>
            <a:r>
              <a:rPr sz="1950" spc="105" dirty="0">
                <a:latin typeface="Cambria"/>
                <a:cs typeface="Cambria"/>
              </a:rPr>
              <a:t>one</a:t>
            </a:r>
            <a:r>
              <a:rPr sz="1950" spc="70" dirty="0">
                <a:latin typeface="Cambria"/>
                <a:cs typeface="Cambria"/>
              </a:rPr>
              <a:t> Procedure</a:t>
            </a:r>
            <a:r>
              <a:rPr sz="1950" spc="90" dirty="0">
                <a:latin typeface="Cambria"/>
                <a:cs typeface="Cambria"/>
              </a:rPr>
              <a:t> </a:t>
            </a:r>
            <a:r>
              <a:rPr sz="1950" spc="80" dirty="0">
                <a:latin typeface="Cambria"/>
                <a:cs typeface="Cambria"/>
              </a:rPr>
              <a:t>one </a:t>
            </a:r>
            <a:r>
              <a:rPr sz="1950" spc="-10" dirty="0">
                <a:latin typeface="Cambria"/>
                <a:cs typeface="Cambria"/>
              </a:rPr>
              <a:t>function</a:t>
            </a:r>
            <a:endParaRPr sz="1950">
              <a:latin typeface="Cambria"/>
              <a:cs typeface="Cambria"/>
            </a:endParaRPr>
          </a:p>
          <a:p>
            <a:pPr marL="239395" marR="65405">
              <a:lnSpc>
                <a:spcPct val="102499"/>
              </a:lnSpc>
              <a:spcBef>
                <a:spcPts val="2225"/>
              </a:spcBef>
            </a:pPr>
            <a:r>
              <a:rPr sz="1950" spc="75" dirty="0">
                <a:latin typeface="Cambria"/>
                <a:cs typeface="Cambria"/>
              </a:rPr>
              <a:t>create</a:t>
            </a:r>
            <a:r>
              <a:rPr sz="1950" spc="8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or</a:t>
            </a:r>
            <a:r>
              <a:rPr sz="1950" spc="105" dirty="0">
                <a:latin typeface="Cambria"/>
                <a:cs typeface="Cambria"/>
              </a:rPr>
              <a:t> </a:t>
            </a:r>
            <a:r>
              <a:rPr sz="1950" spc="100" dirty="0">
                <a:latin typeface="Cambria"/>
                <a:cs typeface="Cambria"/>
              </a:rPr>
              <a:t>replace</a:t>
            </a:r>
            <a:r>
              <a:rPr sz="1950" spc="85" dirty="0">
                <a:latin typeface="Cambria"/>
                <a:cs typeface="Cambria"/>
              </a:rPr>
              <a:t> </a:t>
            </a:r>
            <a:r>
              <a:rPr sz="1950" spc="140" dirty="0">
                <a:latin typeface="Cambria"/>
                <a:cs typeface="Cambria"/>
              </a:rPr>
              <a:t>package</a:t>
            </a:r>
            <a:r>
              <a:rPr sz="1950" spc="90" dirty="0">
                <a:latin typeface="Cambria"/>
                <a:cs typeface="Cambria"/>
              </a:rPr>
              <a:t> </a:t>
            </a:r>
            <a:r>
              <a:rPr sz="1950" spc="65" dirty="0">
                <a:latin typeface="Cambria"/>
                <a:cs typeface="Cambria"/>
              </a:rPr>
              <a:t>find_product </a:t>
            </a:r>
            <a:r>
              <a:rPr sz="1950" spc="90" dirty="0">
                <a:latin typeface="Cambria"/>
                <a:cs typeface="Cambria"/>
              </a:rPr>
              <a:t>As</a:t>
            </a:r>
            <a:endParaRPr sz="1950">
              <a:latin typeface="Cambria"/>
              <a:cs typeface="Cambria"/>
            </a:endParaRPr>
          </a:p>
          <a:p>
            <a:pPr marL="239395">
              <a:lnSpc>
                <a:spcPct val="100000"/>
              </a:lnSpc>
              <a:spcBef>
                <a:spcPts val="50"/>
              </a:spcBef>
            </a:pPr>
            <a:r>
              <a:rPr sz="1950" dirty="0">
                <a:latin typeface="Cambria"/>
                <a:cs typeface="Cambria"/>
              </a:rPr>
              <a:t>function</a:t>
            </a:r>
            <a:r>
              <a:rPr sz="1950" spc="380" dirty="0">
                <a:latin typeface="Cambria"/>
                <a:cs typeface="Cambria"/>
              </a:rPr>
              <a:t> </a:t>
            </a:r>
            <a:r>
              <a:rPr sz="1950" spc="90" dirty="0">
                <a:latin typeface="Cambria"/>
                <a:cs typeface="Cambria"/>
              </a:rPr>
              <a:t>max_purchased;</a:t>
            </a:r>
            <a:endParaRPr sz="1950">
              <a:latin typeface="Cambria"/>
              <a:cs typeface="Cambria"/>
            </a:endParaRPr>
          </a:p>
          <a:p>
            <a:pPr marL="239395">
              <a:lnSpc>
                <a:spcPct val="100000"/>
              </a:lnSpc>
              <a:spcBef>
                <a:spcPts val="60"/>
              </a:spcBef>
            </a:pPr>
            <a:r>
              <a:rPr sz="1950" dirty="0">
                <a:latin typeface="Cambria"/>
                <a:cs typeface="Cambria"/>
              </a:rPr>
              <a:t>Return</a:t>
            </a:r>
            <a:r>
              <a:rPr sz="1950" spc="275" dirty="0">
                <a:latin typeface="Cambria"/>
                <a:cs typeface="Cambria"/>
              </a:rPr>
              <a:t> </a:t>
            </a:r>
            <a:r>
              <a:rPr sz="1950" spc="75" dirty="0">
                <a:latin typeface="Cambria"/>
                <a:cs typeface="Cambria"/>
              </a:rPr>
              <a:t>number</a:t>
            </a:r>
            <a:endParaRPr sz="1950">
              <a:latin typeface="Cambria"/>
              <a:cs typeface="Cambria"/>
            </a:endParaRPr>
          </a:p>
          <a:p>
            <a:pPr marL="239395" marR="1430655">
              <a:lnSpc>
                <a:spcPct val="102099"/>
              </a:lnSpc>
              <a:spcBef>
                <a:spcPts val="10"/>
              </a:spcBef>
            </a:pPr>
            <a:r>
              <a:rPr sz="1950" spc="80" dirty="0">
                <a:latin typeface="Cambria"/>
                <a:cs typeface="Cambria"/>
              </a:rPr>
              <a:t>procedure</a:t>
            </a:r>
            <a:r>
              <a:rPr sz="1950" spc="90" dirty="0">
                <a:latin typeface="Cambria"/>
                <a:cs typeface="Cambria"/>
              </a:rPr>
              <a:t> </a:t>
            </a:r>
            <a:r>
              <a:rPr sz="1950" spc="65" dirty="0">
                <a:latin typeface="Cambria"/>
                <a:cs typeface="Cambria"/>
              </a:rPr>
              <a:t>display_Product; </a:t>
            </a:r>
            <a:r>
              <a:rPr sz="1950" spc="95" dirty="0">
                <a:latin typeface="Cambria"/>
                <a:cs typeface="Cambria"/>
              </a:rPr>
              <a:t>End</a:t>
            </a:r>
            <a:r>
              <a:rPr sz="1950" spc="55" dirty="0">
                <a:latin typeface="Cambria"/>
                <a:cs typeface="Cambria"/>
              </a:rPr>
              <a:t> </a:t>
            </a:r>
            <a:r>
              <a:rPr sz="1950" spc="65" dirty="0">
                <a:latin typeface="Cambria"/>
                <a:cs typeface="Cambria"/>
              </a:rPr>
              <a:t>Find_product;</a:t>
            </a:r>
            <a:endParaRPr sz="195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01555" y="6190488"/>
            <a:ext cx="387350" cy="387350"/>
            <a:chOff x="9401555" y="6190488"/>
            <a:chExt cx="387350" cy="3873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555" y="6190488"/>
              <a:ext cx="387095" cy="3870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25939" y="6216396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59">
                  <a:moveTo>
                    <a:pt x="170688" y="339852"/>
                  </a:moveTo>
                  <a:lnTo>
                    <a:pt x="118872" y="332232"/>
                  </a:lnTo>
                  <a:lnTo>
                    <a:pt x="74676" y="310896"/>
                  </a:lnTo>
                  <a:lnTo>
                    <a:pt x="39624" y="278892"/>
                  </a:lnTo>
                  <a:lnTo>
                    <a:pt x="13716" y="236220"/>
                  </a:lnTo>
                  <a:lnTo>
                    <a:pt x="0" y="170688"/>
                  </a:lnTo>
                  <a:lnTo>
                    <a:pt x="1397" y="153924"/>
                  </a:lnTo>
                  <a:lnTo>
                    <a:pt x="13716" y="103632"/>
                  </a:lnTo>
                  <a:lnTo>
                    <a:pt x="38100" y="62484"/>
                  </a:lnTo>
                  <a:lnTo>
                    <a:pt x="74676" y="28956"/>
                  </a:lnTo>
                  <a:lnTo>
                    <a:pt x="118872" y="7619"/>
                  </a:lnTo>
                  <a:lnTo>
                    <a:pt x="169164" y="0"/>
                  </a:lnTo>
                  <a:lnTo>
                    <a:pt x="204216" y="3048"/>
                  </a:lnTo>
                  <a:lnTo>
                    <a:pt x="219456" y="7619"/>
                  </a:lnTo>
                  <a:lnTo>
                    <a:pt x="227838" y="10668"/>
                  </a:lnTo>
                  <a:lnTo>
                    <a:pt x="170688" y="10668"/>
                  </a:lnTo>
                  <a:lnTo>
                    <a:pt x="138684" y="13716"/>
                  </a:lnTo>
                  <a:lnTo>
                    <a:pt x="80772" y="38100"/>
                  </a:lnTo>
                  <a:lnTo>
                    <a:pt x="47244" y="68580"/>
                  </a:lnTo>
                  <a:lnTo>
                    <a:pt x="22860" y="108204"/>
                  </a:lnTo>
                  <a:lnTo>
                    <a:pt x="10668" y="153924"/>
                  </a:lnTo>
                  <a:lnTo>
                    <a:pt x="10668" y="185928"/>
                  </a:lnTo>
                  <a:lnTo>
                    <a:pt x="22860" y="231648"/>
                  </a:lnTo>
                  <a:lnTo>
                    <a:pt x="47244" y="271272"/>
                  </a:lnTo>
                  <a:lnTo>
                    <a:pt x="80772" y="301752"/>
                  </a:lnTo>
                  <a:lnTo>
                    <a:pt x="121920" y="321564"/>
                  </a:lnTo>
                  <a:lnTo>
                    <a:pt x="153924" y="329184"/>
                  </a:lnTo>
                  <a:lnTo>
                    <a:pt x="228600" y="329184"/>
                  </a:lnTo>
                  <a:lnTo>
                    <a:pt x="220980" y="332232"/>
                  </a:lnTo>
                  <a:lnTo>
                    <a:pt x="204216" y="336804"/>
                  </a:lnTo>
                  <a:lnTo>
                    <a:pt x="170688" y="339852"/>
                  </a:lnTo>
                  <a:close/>
                </a:path>
                <a:path w="340359" h="340359">
                  <a:moveTo>
                    <a:pt x="228600" y="329184"/>
                  </a:moveTo>
                  <a:lnTo>
                    <a:pt x="185928" y="329184"/>
                  </a:lnTo>
                  <a:lnTo>
                    <a:pt x="201168" y="326136"/>
                  </a:lnTo>
                  <a:lnTo>
                    <a:pt x="231648" y="316992"/>
                  </a:lnTo>
                  <a:lnTo>
                    <a:pt x="271272" y="292608"/>
                  </a:lnTo>
                  <a:lnTo>
                    <a:pt x="301752" y="259080"/>
                  </a:lnTo>
                  <a:lnTo>
                    <a:pt x="321563" y="217932"/>
                  </a:lnTo>
                  <a:lnTo>
                    <a:pt x="327660" y="185928"/>
                  </a:lnTo>
                  <a:lnTo>
                    <a:pt x="329184" y="170688"/>
                  </a:lnTo>
                  <a:lnTo>
                    <a:pt x="316991" y="108204"/>
                  </a:lnTo>
                  <a:lnTo>
                    <a:pt x="292607" y="68580"/>
                  </a:lnTo>
                  <a:lnTo>
                    <a:pt x="259080" y="38100"/>
                  </a:lnTo>
                  <a:lnTo>
                    <a:pt x="217931" y="18288"/>
                  </a:lnTo>
                  <a:lnTo>
                    <a:pt x="170688" y="10668"/>
                  </a:lnTo>
                  <a:lnTo>
                    <a:pt x="227838" y="10668"/>
                  </a:lnTo>
                  <a:lnTo>
                    <a:pt x="236219" y="13716"/>
                  </a:lnTo>
                  <a:lnTo>
                    <a:pt x="249936" y="21336"/>
                  </a:lnTo>
                  <a:lnTo>
                    <a:pt x="265176" y="28956"/>
                  </a:lnTo>
                  <a:lnTo>
                    <a:pt x="310895" y="74676"/>
                  </a:lnTo>
                  <a:lnTo>
                    <a:pt x="332232" y="118872"/>
                  </a:lnTo>
                  <a:lnTo>
                    <a:pt x="339852" y="169164"/>
                  </a:lnTo>
                  <a:lnTo>
                    <a:pt x="338455" y="185928"/>
                  </a:lnTo>
                  <a:lnTo>
                    <a:pt x="326136" y="236220"/>
                  </a:lnTo>
                  <a:lnTo>
                    <a:pt x="289560" y="289560"/>
                  </a:lnTo>
                  <a:lnTo>
                    <a:pt x="251460" y="318516"/>
                  </a:lnTo>
                  <a:lnTo>
                    <a:pt x="236219" y="326136"/>
                  </a:lnTo>
                  <a:lnTo>
                    <a:pt x="228600" y="32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4220" y="2819400"/>
            <a:ext cx="2133600" cy="192023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28243" y="3080004"/>
            <a:ext cx="5194300" cy="2247900"/>
          </a:xfrm>
          <a:custGeom>
            <a:avLst/>
            <a:gdLst/>
            <a:ahLst/>
            <a:cxnLst/>
            <a:rect l="l" t="t" r="r" b="b"/>
            <a:pathLst>
              <a:path w="5194300" h="2247900">
                <a:moveTo>
                  <a:pt x="5169407" y="2247900"/>
                </a:moveTo>
                <a:lnTo>
                  <a:pt x="22860" y="2247900"/>
                </a:lnTo>
                <a:lnTo>
                  <a:pt x="14144" y="2246018"/>
                </a:lnTo>
                <a:lnTo>
                  <a:pt x="6858" y="2240851"/>
                </a:lnTo>
                <a:lnTo>
                  <a:pt x="1857" y="2233112"/>
                </a:lnTo>
                <a:lnTo>
                  <a:pt x="0" y="2223516"/>
                </a:lnTo>
                <a:lnTo>
                  <a:pt x="0" y="24384"/>
                </a:lnTo>
                <a:lnTo>
                  <a:pt x="1857" y="14787"/>
                </a:lnTo>
                <a:lnTo>
                  <a:pt x="6858" y="7048"/>
                </a:lnTo>
                <a:lnTo>
                  <a:pt x="14144" y="1881"/>
                </a:lnTo>
                <a:lnTo>
                  <a:pt x="22860" y="0"/>
                </a:lnTo>
                <a:lnTo>
                  <a:pt x="5169407" y="0"/>
                </a:lnTo>
                <a:lnTo>
                  <a:pt x="5179004" y="1881"/>
                </a:lnTo>
                <a:lnTo>
                  <a:pt x="5186743" y="7048"/>
                </a:lnTo>
                <a:lnTo>
                  <a:pt x="5191911" y="14787"/>
                </a:lnTo>
                <a:lnTo>
                  <a:pt x="5193792" y="24384"/>
                </a:lnTo>
                <a:lnTo>
                  <a:pt x="47244" y="24384"/>
                </a:lnTo>
                <a:lnTo>
                  <a:pt x="22860" y="47244"/>
                </a:lnTo>
                <a:lnTo>
                  <a:pt x="47244" y="47244"/>
                </a:lnTo>
                <a:lnTo>
                  <a:pt x="47244" y="2200656"/>
                </a:lnTo>
                <a:lnTo>
                  <a:pt x="22860" y="2200656"/>
                </a:lnTo>
                <a:lnTo>
                  <a:pt x="47244" y="2223516"/>
                </a:lnTo>
                <a:lnTo>
                  <a:pt x="5193792" y="2223516"/>
                </a:lnTo>
                <a:lnTo>
                  <a:pt x="5191911" y="2233112"/>
                </a:lnTo>
                <a:lnTo>
                  <a:pt x="5186743" y="2240851"/>
                </a:lnTo>
                <a:lnTo>
                  <a:pt x="5179004" y="2246018"/>
                </a:lnTo>
                <a:lnTo>
                  <a:pt x="5169407" y="2247900"/>
                </a:lnTo>
                <a:close/>
              </a:path>
              <a:path w="5194300" h="2247900">
                <a:moveTo>
                  <a:pt x="47244" y="47244"/>
                </a:moveTo>
                <a:lnTo>
                  <a:pt x="22860" y="47244"/>
                </a:lnTo>
                <a:lnTo>
                  <a:pt x="47244" y="24384"/>
                </a:lnTo>
                <a:lnTo>
                  <a:pt x="47244" y="47244"/>
                </a:lnTo>
                <a:close/>
              </a:path>
              <a:path w="5194300" h="2247900">
                <a:moveTo>
                  <a:pt x="5146548" y="47244"/>
                </a:moveTo>
                <a:lnTo>
                  <a:pt x="47244" y="47244"/>
                </a:lnTo>
                <a:lnTo>
                  <a:pt x="47244" y="24384"/>
                </a:lnTo>
                <a:lnTo>
                  <a:pt x="5146548" y="24384"/>
                </a:lnTo>
                <a:lnTo>
                  <a:pt x="5146548" y="47244"/>
                </a:lnTo>
                <a:close/>
              </a:path>
              <a:path w="5194300" h="2247900">
                <a:moveTo>
                  <a:pt x="5146548" y="2223516"/>
                </a:moveTo>
                <a:lnTo>
                  <a:pt x="5146548" y="24384"/>
                </a:lnTo>
                <a:lnTo>
                  <a:pt x="5169407" y="47244"/>
                </a:lnTo>
                <a:lnTo>
                  <a:pt x="5193792" y="47244"/>
                </a:lnTo>
                <a:lnTo>
                  <a:pt x="5193792" y="2200656"/>
                </a:lnTo>
                <a:lnTo>
                  <a:pt x="5169407" y="2200656"/>
                </a:lnTo>
                <a:lnTo>
                  <a:pt x="5146548" y="2223516"/>
                </a:lnTo>
                <a:close/>
              </a:path>
              <a:path w="5194300" h="2247900">
                <a:moveTo>
                  <a:pt x="5193792" y="47244"/>
                </a:moveTo>
                <a:lnTo>
                  <a:pt x="5169407" y="47244"/>
                </a:lnTo>
                <a:lnTo>
                  <a:pt x="5146548" y="24384"/>
                </a:lnTo>
                <a:lnTo>
                  <a:pt x="5193792" y="24384"/>
                </a:lnTo>
                <a:lnTo>
                  <a:pt x="5193792" y="47244"/>
                </a:lnTo>
                <a:close/>
              </a:path>
              <a:path w="5194300" h="2247900">
                <a:moveTo>
                  <a:pt x="47244" y="2223516"/>
                </a:moveTo>
                <a:lnTo>
                  <a:pt x="22860" y="2200656"/>
                </a:lnTo>
                <a:lnTo>
                  <a:pt x="47244" y="2200656"/>
                </a:lnTo>
                <a:lnTo>
                  <a:pt x="47244" y="2223516"/>
                </a:lnTo>
                <a:close/>
              </a:path>
              <a:path w="5194300" h="2247900">
                <a:moveTo>
                  <a:pt x="5146548" y="2223516"/>
                </a:moveTo>
                <a:lnTo>
                  <a:pt x="47244" y="2223516"/>
                </a:lnTo>
                <a:lnTo>
                  <a:pt x="47244" y="2200656"/>
                </a:lnTo>
                <a:lnTo>
                  <a:pt x="5146548" y="2200656"/>
                </a:lnTo>
                <a:lnTo>
                  <a:pt x="5146548" y="2223516"/>
                </a:lnTo>
                <a:close/>
              </a:path>
              <a:path w="5194300" h="2247900">
                <a:moveTo>
                  <a:pt x="5193792" y="2223516"/>
                </a:moveTo>
                <a:lnTo>
                  <a:pt x="5146548" y="2223516"/>
                </a:lnTo>
                <a:lnTo>
                  <a:pt x="5169407" y="2200656"/>
                </a:lnTo>
                <a:lnTo>
                  <a:pt x="5193792" y="2200656"/>
                </a:lnTo>
                <a:lnTo>
                  <a:pt x="5193792" y="2223516"/>
                </a:lnTo>
                <a:close/>
              </a:path>
            </a:pathLst>
          </a:custGeom>
          <a:solidFill>
            <a:srgbClr val="9C211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0623" y="4494276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5">
                  <a:moveTo>
                    <a:pt x="367283" y="734568"/>
                  </a:moveTo>
                  <a:lnTo>
                    <a:pt x="310896" y="729995"/>
                  </a:lnTo>
                  <a:lnTo>
                    <a:pt x="257556" y="717804"/>
                  </a:lnTo>
                  <a:lnTo>
                    <a:pt x="207264" y="697992"/>
                  </a:lnTo>
                  <a:lnTo>
                    <a:pt x="161544" y="672084"/>
                  </a:lnTo>
                  <a:lnTo>
                    <a:pt x="120396" y="638556"/>
                  </a:lnTo>
                  <a:lnTo>
                    <a:pt x="106680" y="626363"/>
                  </a:lnTo>
                  <a:lnTo>
                    <a:pt x="62483" y="573024"/>
                  </a:lnTo>
                  <a:lnTo>
                    <a:pt x="35052" y="525779"/>
                  </a:lnTo>
                  <a:lnTo>
                    <a:pt x="28956" y="510540"/>
                  </a:lnTo>
                  <a:lnTo>
                    <a:pt x="21336" y="493775"/>
                  </a:lnTo>
                  <a:lnTo>
                    <a:pt x="15240" y="477011"/>
                  </a:lnTo>
                  <a:lnTo>
                    <a:pt x="10668" y="458724"/>
                  </a:lnTo>
                  <a:lnTo>
                    <a:pt x="7620" y="440436"/>
                  </a:lnTo>
                  <a:lnTo>
                    <a:pt x="3048" y="423672"/>
                  </a:lnTo>
                  <a:lnTo>
                    <a:pt x="1524" y="405384"/>
                  </a:lnTo>
                  <a:lnTo>
                    <a:pt x="0" y="385572"/>
                  </a:lnTo>
                  <a:lnTo>
                    <a:pt x="0" y="347472"/>
                  </a:lnTo>
                  <a:lnTo>
                    <a:pt x="3048" y="310896"/>
                  </a:lnTo>
                  <a:lnTo>
                    <a:pt x="6096" y="292608"/>
                  </a:lnTo>
                  <a:lnTo>
                    <a:pt x="10668" y="275843"/>
                  </a:lnTo>
                  <a:lnTo>
                    <a:pt x="15240" y="257556"/>
                  </a:lnTo>
                  <a:lnTo>
                    <a:pt x="27432" y="224027"/>
                  </a:lnTo>
                  <a:lnTo>
                    <a:pt x="35052" y="207264"/>
                  </a:lnTo>
                  <a:lnTo>
                    <a:pt x="44196" y="192024"/>
                  </a:lnTo>
                  <a:lnTo>
                    <a:pt x="51816" y="176783"/>
                  </a:lnTo>
                  <a:lnTo>
                    <a:pt x="62483" y="161543"/>
                  </a:lnTo>
                  <a:lnTo>
                    <a:pt x="71628" y="147827"/>
                  </a:lnTo>
                  <a:lnTo>
                    <a:pt x="83820" y="134112"/>
                  </a:lnTo>
                  <a:lnTo>
                    <a:pt x="118872" y="94488"/>
                  </a:lnTo>
                  <a:lnTo>
                    <a:pt x="161544" y="62483"/>
                  </a:lnTo>
                  <a:lnTo>
                    <a:pt x="207264" y="36575"/>
                  </a:lnTo>
                  <a:lnTo>
                    <a:pt x="257556" y="16764"/>
                  </a:lnTo>
                  <a:lnTo>
                    <a:pt x="274320" y="10667"/>
                  </a:lnTo>
                  <a:lnTo>
                    <a:pt x="329183" y="1524"/>
                  </a:lnTo>
                  <a:lnTo>
                    <a:pt x="347472" y="0"/>
                  </a:lnTo>
                  <a:lnTo>
                    <a:pt x="385572" y="0"/>
                  </a:lnTo>
                  <a:lnTo>
                    <a:pt x="403860" y="1524"/>
                  </a:lnTo>
                  <a:lnTo>
                    <a:pt x="458724" y="10667"/>
                  </a:lnTo>
                  <a:lnTo>
                    <a:pt x="475488" y="16764"/>
                  </a:lnTo>
                  <a:lnTo>
                    <a:pt x="492252" y="21335"/>
                  </a:lnTo>
                  <a:lnTo>
                    <a:pt x="348996" y="21335"/>
                  </a:lnTo>
                  <a:lnTo>
                    <a:pt x="313944" y="24383"/>
                  </a:lnTo>
                  <a:lnTo>
                    <a:pt x="263652" y="36575"/>
                  </a:lnTo>
                  <a:lnTo>
                    <a:pt x="201168" y="62483"/>
                  </a:lnTo>
                  <a:lnTo>
                    <a:pt x="160020" y="89916"/>
                  </a:lnTo>
                  <a:lnTo>
                    <a:pt x="146304" y="99059"/>
                  </a:lnTo>
                  <a:lnTo>
                    <a:pt x="134112" y="109727"/>
                  </a:lnTo>
                  <a:lnTo>
                    <a:pt x="109728" y="134112"/>
                  </a:lnTo>
                  <a:lnTo>
                    <a:pt x="99060" y="146304"/>
                  </a:lnTo>
                  <a:lnTo>
                    <a:pt x="89916" y="160020"/>
                  </a:lnTo>
                  <a:lnTo>
                    <a:pt x="79248" y="173735"/>
                  </a:lnTo>
                  <a:lnTo>
                    <a:pt x="47244" y="231648"/>
                  </a:lnTo>
                  <a:lnTo>
                    <a:pt x="27432" y="297180"/>
                  </a:lnTo>
                  <a:lnTo>
                    <a:pt x="19812" y="367283"/>
                  </a:lnTo>
                  <a:lnTo>
                    <a:pt x="21336" y="384047"/>
                  </a:lnTo>
                  <a:lnTo>
                    <a:pt x="21336" y="402336"/>
                  </a:lnTo>
                  <a:lnTo>
                    <a:pt x="30480" y="452627"/>
                  </a:lnTo>
                  <a:lnTo>
                    <a:pt x="47244" y="501395"/>
                  </a:lnTo>
                  <a:lnTo>
                    <a:pt x="70104" y="545592"/>
                  </a:lnTo>
                  <a:lnTo>
                    <a:pt x="109728" y="598931"/>
                  </a:lnTo>
                  <a:lnTo>
                    <a:pt x="158496" y="644652"/>
                  </a:lnTo>
                  <a:lnTo>
                    <a:pt x="201168" y="670559"/>
                  </a:lnTo>
                  <a:lnTo>
                    <a:pt x="246888" y="691895"/>
                  </a:lnTo>
                  <a:lnTo>
                    <a:pt x="330708" y="711708"/>
                  </a:lnTo>
                  <a:lnTo>
                    <a:pt x="348996" y="713231"/>
                  </a:lnTo>
                  <a:lnTo>
                    <a:pt x="489205" y="713231"/>
                  </a:lnTo>
                  <a:lnTo>
                    <a:pt x="475488" y="717804"/>
                  </a:lnTo>
                  <a:lnTo>
                    <a:pt x="458724" y="722375"/>
                  </a:lnTo>
                  <a:lnTo>
                    <a:pt x="440436" y="726947"/>
                  </a:lnTo>
                  <a:lnTo>
                    <a:pt x="422148" y="729995"/>
                  </a:lnTo>
                  <a:lnTo>
                    <a:pt x="367283" y="734568"/>
                  </a:lnTo>
                  <a:close/>
                </a:path>
                <a:path w="733425" h="734695">
                  <a:moveTo>
                    <a:pt x="489205" y="713231"/>
                  </a:moveTo>
                  <a:lnTo>
                    <a:pt x="384048" y="713231"/>
                  </a:lnTo>
                  <a:lnTo>
                    <a:pt x="402336" y="711708"/>
                  </a:lnTo>
                  <a:lnTo>
                    <a:pt x="452628" y="702563"/>
                  </a:lnTo>
                  <a:lnTo>
                    <a:pt x="516636" y="679704"/>
                  </a:lnTo>
                  <a:lnTo>
                    <a:pt x="573024" y="644652"/>
                  </a:lnTo>
                  <a:lnTo>
                    <a:pt x="611124" y="611124"/>
                  </a:lnTo>
                  <a:lnTo>
                    <a:pt x="623316" y="600456"/>
                  </a:lnTo>
                  <a:lnTo>
                    <a:pt x="633983" y="586740"/>
                  </a:lnTo>
                  <a:lnTo>
                    <a:pt x="644652" y="574547"/>
                  </a:lnTo>
                  <a:lnTo>
                    <a:pt x="662940" y="547116"/>
                  </a:lnTo>
                  <a:lnTo>
                    <a:pt x="685800" y="501395"/>
                  </a:lnTo>
                  <a:lnTo>
                    <a:pt x="691896" y="486156"/>
                  </a:lnTo>
                  <a:lnTo>
                    <a:pt x="696468" y="469392"/>
                  </a:lnTo>
                  <a:lnTo>
                    <a:pt x="702564" y="454152"/>
                  </a:lnTo>
                  <a:lnTo>
                    <a:pt x="705612" y="437388"/>
                  </a:lnTo>
                  <a:lnTo>
                    <a:pt x="708660" y="419100"/>
                  </a:lnTo>
                  <a:lnTo>
                    <a:pt x="711708" y="402336"/>
                  </a:lnTo>
                  <a:lnTo>
                    <a:pt x="711708" y="385572"/>
                  </a:lnTo>
                  <a:lnTo>
                    <a:pt x="713232" y="367283"/>
                  </a:lnTo>
                  <a:lnTo>
                    <a:pt x="711708" y="348996"/>
                  </a:lnTo>
                  <a:lnTo>
                    <a:pt x="711708" y="332232"/>
                  </a:lnTo>
                  <a:lnTo>
                    <a:pt x="708660" y="313943"/>
                  </a:lnTo>
                  <a:lnTo>
                    <a:pt x="702564" y="280416"/>
                  </a:lnTo>
                  <a:lnTo>
                    <a:pt x="697992" y="263651"/>
                  </a:lnTo>
                  <a:lnTo>
                    <a:pt x="691896" y="248412"/>
                  </a:lnTo>
                  <a:lnTo>
                    <a:pt x="685800" y="231648"/>
                  </a:lnTo>
                  <a:lnTo>
                    <a:pt x="678180" y="216408"/>
                  </a:lnTo>
                  <a:lnTo>
                    <a:pt x="670560" y="202691"/>
                  </a:lnTo>
                  <a:lnTo>
                    <a:pt x="662940" y="187451"/>
                  </a:lnTo>
                  <a:lnTo>
                    <a:pt x="633983" y="146304"/>
                  </a:lnTo>
                  <a:lnTo>
                    <a:pt x="598932" y="111251"/>
                  </a:lnTo>
                  <a:lnTo>
                    <a:pt x="586740" y="99059"/>
                  </a:lnTo>
                  <a:lnTo>
                    <a:pt x="574548" y="89916"/>
                  </a:lnTo>
                  <a:lnTo>
                    <a:pt x="560832" y="79248"/>
                  </a:lnTo>
                  <a:lnTo>
                    <a:pt x="545592" y="70104"/>
                  </a:lnTo>
                  <a:lnTo>
                    <a:pt x="531876" y="62483"/>
                  </a:lnTo>
                  <a:lnTo>
                    <a:pt x="501396" y="47243"/>
                  </a:lnTo>
                  <a:lnTo>
                    <a:pt x="486156" y="41148"/>
                  </a:lnTo>
                  <a:lnTo>
                    <a:pt x="452628" y="32004"/>
                  </a:lnTo>
                  <a:lnTo>
                    <a:pt x="437388" y="27432"/>
                  </a:lnTo>
                  <a:lnTo>
                    <a:pt x="419100" y="24383"/>
                  </a:lnTo>
                  <a:lnTo>
                    <a:pt x="384048" y="21335"/>
                  </a:lnTo>
                  <a:lnTo>
                    <a:pt x="492252" y="21335"/>
                  </a:lnTo>
                  <a:lnTo>
                    <a:pt x="509016" y="28956"/>
                  </a:lnTo>
                  <a:lnTo>
                    <a:pt x="525780" y="35051"/>
                  </a:lnTo>
                  <a:lnTo>
                    <a:pt x="571500" y="62483"/>
                  </a:lnTo>
                  <a:lnTo>
                    <a:pt x="612648" y="94488"/>
                  </a:lnTo>
                  <a:lnTo>
                    <a:pt x="649224" y="132588"/>
                  </a:lnTo>
                  <a:lnTo>
                    <a:pt x="661416" y="146304"/>
                  </a:lnTo>
                  <a:lnTo>
                    <a:pt x="670560" y="161543"/>
                  </a:lnTo>
                  <a:lnTo>
                    <a:pt x="681228" y="176783"/>
                  </a:lnTo>
                  <a:lnTo>
                    <a:pt x="688848" y="192024"/>
                  </a:lnTo>
                  <a:lnTo>
                    <a:pt x="697992" y="207264"/>
                  </a:lnTo>
                  <a:lnTo>
                    <a:pt x="704088" y="224027"/>
                  </a:lnTo>
                  <a:lnTo>
                    <a:pt x="711708" y="240791"/>
                  </a:lnTo>
                  <a:lnTo>
                    <a:pt x="726948" y="292608"/>
                  </a:lnTo>
                  <a:lnTo>
                    <a:pt x="733044" y="347472"/>
                  </a:lnTo>
                  <a:lnTo>
                    <a:pt x="733044" y="385572"/>
                  </a:lnTo>
                  <a:lnTo>
                    <a:pt x="726948" y="440436"/>
                  </a:lnTo>
                  <a:lnTo>
                    <a:pt x="705612" y="509016"/>
                  </a:lnTo>
                  <a:lnTo>
                    <a:pt x="688848" y="541020"/>
                  </a:lnTo>
                  <a:lnTo>
                    <a:pt x="681228" y="557784"/>
                  </a:lnTo>
                  <a:lnTo>
                    <a:pt x="670560" y="571500"/>
                  </a:lnTo>
                  <a:lnTo>
                    <a:pt x="661416" y="586740"/>
                  </a:lnTo>
                  <a:lnTo>
                    <a:pt x="650748" y="600456"/>
                  </a:lnTo>
                  <a:lnTo>
                    <a:pt x="614172" y="638556"/>
                  </a:lnTo>
                  <a:lnTo>
                    <a:pt x="571500" y="670559"/>
                  </a:lnTo>
                  <a:lnTo>
                    <a:pt x="557783" y="681227"/>
                  </a:lnTo>
                  <a:lnTo>
                    <a:pt x="542544" y="688847"/>
                  </a:lnTo>
                  <a:lnTo>
                    <a:pt x="525780" y="697992"/>
                  </a:lnTo>
                  <a:lnTo>
                    <a:pt x="509016" y="705611"/>
                  </a:lnTo>
                  <a:lnTo>
                    <a:pt x="493776" y="711708"/>
                  </a:lnTo>
                  <a:lnTo>
                    <a:pt x="489205" y="713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555" y="6190488"/>
              <a:ext cx="387095" cy="3870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57668"/>
              <a:ext cx="9766300" cy="5499100"/>
            </a:xfrm>
            <a:custGeom>
              <a:avLst/>
              <a:gdLst/>
              <a:ahLst/>
              <a:cxnLst/>
              <a:rect l="l" t="t" r="r" b="b"/>
              <a:pathLst>
                <a:path w="9766300" h="5499100">
                  <a:moveTo>
                    <a:pt x="4163555" y="1587500"/>
                  </a:moveTo>
                  <a:lnTo>
                    <a:pt x="4163022" y="1536700"/>
                  </a:lnTo>
                  <a:lnTo>
                    <a:pt x="4161396" y="1485900"/>
                  </a:lnTo>
                  <a:lnTo>
                    <a:pt x="4158704" y="1435100"/>
                  </a:lnTo>
                  <a:lnTo>
                    <a:pt x="4154944" y="1384300"/>
                  </a:lnTo>
                  <a:lnTo>
                    <a:pt x="4150144" y="1333500"/>
                  </a:lnTo>
                  <a:lnTo>
                    <a:pt x="4144302" y="1282700"/>
                  </a:lnTo>
                  <a:lnTo>
                    <a:pt x="4137431" y="1231900"/>
                  </a:lnTo>
                  <a:lnTo>
                    <a:pt x="4129544" y="1181100"/>
                  </a:lnTo>
                  <a:lnTo>
                    <a:pt x="4120654" y="1130300"/>
                  </a:lnTo>
                  <a:lnTo>
                    <a:pt x="4110761" y="1079500"/>
                  </a:lnTo>
                  <a:lnTo>
                    <a:pt x="4099890" y="1028700"/>
                  </a:lnTo>
                  <a:lnTo>
                    <a:pt x="4088053" y="977900"/>
                  </a:lnTo>
                  <a:lnTo>
                    <a:pt x="4075239" y="927100"/>
                  </a:lnTo>
                  <a:lnTo>
                    <a:pt x="4061485" y="889000"/>
                  </a:lnTo>
                  <a:lnTo>
                    <a:pt x="4046778" y="838200"/>
                  </a:lnTo>
                  <a:lnTo>
                    <a:pt x="4031145" y="787400"/>
                  </a:lnTo>
                  <a:lnTo>
                    <a:pt x="4014584" y="749300"/>
                  </a:lnTo>
                  <a:lnTo>
                    <a:pt x="3997121" y="698500"/>
                  </a:lnTo>
                  <a:lnTo>
                    <a:pt x="3978770" y="647700"/>
                  </a:lnTo>
                  <a:lnTo>
                    <a:pt x="3959517" y="609600"/>
                  </a:lnTo>
                  <a:lnTo>
                    <a:pt x="3939387" y="558800"/>
                  </a:lnTo>
                  <a:lnTo>
                    <a:pt x="3918394" y="520700"/>
                  </a:lnTo>
                  <a:lnTo>
                    <a:pt x="3896537" y="469900"/>
                  </a:lnTo>
                  <a:lnTo>
                    <a:pt x="3873843" y="431800"/>
                  </a:lnTo>
                  <a:lnTo>
                    <a:pt x="3850309" y="393700"/>
                  </a:lnTo>
                  <a:lnTo>
                    <a:pt x="3825951" y="342900"/>
                  </a:lnTo>
                  <a:lnTo>
                    <a:pt x="3800792" y="304800"/>
                  </a:lnTo>
                  <a:lnTo>
                    <a:pt x="3774821" y="266700"/>
                  </a:lnTo>
                  <a:lnTo>
                    <a:pt x="3748049" y="215900"/>
                  </a:lnTo>
                  <a:lnTo>
                    <a:pt x="3720503" y="177800"/>
                  </a:lnTo>
                  <a:lnTo>
                    <a:pt x="3692194" y="139700"/>
                  </a:lnTo>
                  <a:lnTo>
                    <a:pt x="3663111" y="101600"/>
                  </a:lnTo>
                  <a:lnTo>
                    <a:pt x="3633292" y="63500"/>
                  </a:lnTo>
                  <a:lnTo>
                    <a:pt x="3602723" y="25400"/>
                  </a:lnTo>
                  <a:lnTo>
                    <a:pt x="3573767" y="0"/>
                  </a:lnTo>
                  <a:lnTo>
                    <a:pt x="0" y="0"/>
                  </a:lnTo>
                  <a:lnTo>
                    <a:pt x="0" y="3340100"/>
                  </a:lnTo>
                  <a:lnTo>
                    <a:pt x="150863" y="3479800"/>
                  </a:lnTo>
                  <a:lnTo>
                    <a:pt x="188556" y="3505200"/>
                  </a:lnTo>
                  <a:lnTo>
                    <a:pt x="226872" y="3543300"/>
                  </a:lnTo>
                  <a:lnTo>
                    <a:pt x="305282" y="3594100"/>
                  </a:lnTo>
                  <a:lnTo>
                    <a:pt x="386016" y="3644900"/>
                  </a:lnTo>
                  <a:lnTo>
                    <a:pt x="427228" y="3683000"/>
                  </a:lnTo>
                  <a:lnTo>
                    <a:pt x="468998" y="3708400"/>
                  </a:lnTo>
                  <a:lnTo>
                    <a:pt x="511289" y="3721100"/>
                  </a:lnTo>
                  <a:lnTo>
                    <a:pt x="597458" y="3771900"/>
                  </a:lnTo>
                  <a:lnTo>
                    <a:pt x="641311" y="3797300"/>
                  </a:lnTo>
                  <a:lnTo>
                    <a:pt x="685647" y="3810000"/>
                  </a:lnTo>
                  <a:lnTo>
                    <a:pt x="775766" y="3860800"/>
                  </a:lnTo>
                  <a:lnTo>
                    <a:pt x="867714" y="3886200"/>
                  </a:lnTo>
                  <a:lnTo>
                    <a:pt x="914361" y="3911600"/>
                  </a:lnTo>
                  <a:lnTo>
                    <a:pt x="1252245" y="4000500"/>
                  </a:lnTo>
                  <a:lnTo>
                    <a:pt x="1302004" y="4000500"/>
                  </a:lnTo>
                  <a:lnTo>
                    <a:pt x="1402537" y="4025900"/>
                  </a:lnTo>
                  <a:lnTo>
                    <a:pt x="1504353" y="4025900"/>
                  </a:lnTo>
                  <a:lnTo>
                    <a:pt x="1555711" y="4038600"/>
                  </a:lnTo>
                  <a:lnTo>
                    <a:pt x="1902955" y="4038600"/>
                  </a:lnTo>
                  <a:lnTo>
                    <a:pt x="1950224" y="4025900"/>
                  </a:lnTo>
                  <a:lnTo>
                    <a:pt x="1997240" y="4025900"/>
                  </a:lnTo>
                  <a:lnTo>
                    <a:pt x="2043988" y="4013200"/>
                  </a:lnTo>
                  <a:lnTo>
                    <a:pt x="2090445" y="4013200"/>
                  </a:lnTo>
                  <a:lnTo>
                    <a:pt x="2136635" y="4000500"/>
                  </a:lnTo>
                  <a:lnTo>
                    <a:pt x="2182520" y="4000500"/>
                  </a:lnTo>
                  <a:lnTo>
                    <a:pt x="2580932" y="3886200"/>
                  </a:lnTo>
                  <a:lnTo>
                    <a:pt x="2623413" y="3860800"/>
                  </a:lnTo>
                  <a:lnTo>
                    <a:pt x="2665514" y="3848100"/>
                  </a:lnTo>
                  <a:lnTo>
                    <a:pt x="2707221" y="3822700"/>
                  </a:lnTo>
                  <a:lnTo>
                    <a:pt x="2748521" y="3810000"/>
                  </a:lnTo>
                  <a:lnTo>
                    <a:pt x="2789402" y="3784600"/>
                  </a:lnTo>
                  <a:lnTo>
                    <a:pt x="2829877" y="3771900"/>
                  </a:lnTo>
                  <a:lnTo>
                    <a:pt x="2909506" y="3721100"/>
                  </a:lnTo>
                  <a:lnTo>
                    <a:pt x="2948648" y="3708400"/>
                  </a:lnTo>
                  <a:lnTo>
                    <a:pt x="2987344" y="3683000"/>
                  </a:lnTo>
                  <a:lnTo>
                    <a:pt x="3063329" y="3632200"/>
                  </a:lnTo>
                  <a:lnTo>
                    <a:pt x="3137395" y="3581400"/>
                  </a:lnTo>
                  <a:lnTo>
                    <a:pt x="3209455" y="3530600"/>
                  </a:lnTo>
                  <a:lnTo>
                    <a:pt x="3244723" y="3505200"/>
                  </a:lnTo>
                  <a:lnTo>
                    <a:pt x="3279457" y="3467100"/>
                  </a:lnTo>
                  <a:lnTo>
                    <a:pt x="3313671" y="3441700"/>
                  </a:lnTo>
                  <a:lnTo>
                    <a:pt x="3347326" y="3416300"/>
                  </a:lnTo>
                  <a:lnTo>
                    <a:pt x="3380448" y="3378200"/>
                  </a:lnTo>
                  <a:lnTo>
                    <a:pt x="3413010" y="3352800"/>
                  </a:lnTo>
                  <a:lnTo>
                    <a:pt x="3444989" y="3327400"/>
                  </a:lnTo>
                  <a:lnTo>
                    <a:pt x="3476409" y="3289300"/>
                  </a:lnTo>
                  <a:lnTo>
                    <a:pt x="3507244" y="3251200"/>
                  </a:lnTo>
                  <a:lnTo>
                    <a:pt x="3537483" y="3225800"/>
                  </a:lnTo>
                  <a:lnTo>
                    <a:pt x="3567125" y="3187700"/>
                  </a:lnTo>
                  <a:lnTo>
                    <a:pt x="3596144" y="3149600"/>
                  </a:lnTo>
                  <a:lnTo>
                    <a:pt x="3624554" y="3124200"/>
                  </a:lnTo>
                  <a:lnTo>
                    <a:pt x="3652342" y="3086100"/>
                  </a:lnTo>
                  <a:lnTo>
                    <a:pt x="3679494" y="3048000"/>
                  </a:lnTo>
                  <a:lnTo>
                    <a:pt x="3705999" y="3009900"/>
                  </a:lnTo>
                  <a:lnTo>
                    <a:pt x="3731844" y="2971800"/>
                  </a:lnTo>
                  <a:lnTo>
                    <a:pt x="3757041" y="2933700"/>
                  </a:lnTo>
                  <a:lnTo>
                    <a:pt x="3781564" y="2895600"/>
                  </a:lnTo>
                  <a:lnTo>
                    <a:pt x="3805402" y="2857500"/>
                  </a:lnTo>
                  <a:lnTo>
                    <a:pt x="3828567" y="2819400"/>
                  </a:lnTo>
                  <a:lnTo>
                    <a:pt x="3851021" y="2781300"/>
                  </a:lnTo>
                  <a:lnTo>
                    <a:pt x="3872788" y="2743200"/>
                  </a:lnTo>
                  <a:lnTo>
                    <a:pt x="3893832" y="2705100"/>
                  </a:lnTo>
                  <a:lnTo>
                    <a:pt x="3914152" y="2667000"/>
                  </a:lnTo>
                  <a:lnTo>
                    <a:pt x="3933761" y="2628900"/>
                  </a:lnTo>
                  <a:lnTo>
                    <a:pt x="3952621" y="2578100"/>
                  </a:lnTo>
                  <a:lnTo>
                    <a:pt x="3970731" y="2540000"/>
                  </a:lnTo>
                  <a:lnTo>
                    <a:pt x="3988092" y="2501900"/>
                  </a:lnTo>
                  <a:lnTo>
                    <a:pt x="4004678" y="2451100"/>
                  </a:lnTo>
                  <a:lnTo>
                    <a:pt x="4020502" y="2413000"/>
                  </a:lnTo>
                  <a:lnTo>
                    <a:pt x="4035539" y="2374900"/>
                  </a:lnTo>
                  <a:lnTo>
                    <a:pt x="4049801" y="2324100"/>
                  </a:lnTo>
                  <a:lnTo>
                    <a:pt x="4063250" y="2286000"/>
                  </a:lnTo>
                  <a:lnTo>
                    <a:pt x="4075900" y="2235200"/>
                  </a:lnTo>
                  <a:lnTo>
                    <a:pt x="4087736" y="2197100"/>
                  </a:lnTo>
                  <a:lnTo>
                    <a:pt x="4098747" y="2146300"/>
                  </a:lnTo>
                  <a:lnTo>
                    <a:pt x="4108932" y="2108200"/>
                  </a:lnTo>
                  <a:lnTo>
                    <a:pt x="4118267" y="2057400"/>
                  </a:lnTo>
                  <a:lnTo>
                    <a:pt x="4126763" y="2006600"/>
                  </a:lnTo>
                  <a:lnTo>
                    <a:pt x="4134396" y="1968500"/>
                  </a:lnTo>
                  <a:lnTo>
                    <a:pt x="4141152" y="1917700"/>
                  </a:lnTo>
                  <a:lnTo>
                    <a:pt x="4147045" y="1866900"/>
                  </a:lnTo>
                  <a:lnTo>
                    <a:pt x="4152061" y="1828800"/>
                  </a:lnTo>
                  <a:lnTo>
                    <a:pt x="4156176" y="1778000"/>
                  </a:lnTo>
                  <a:lnTo>
                    <a:pt x="4159389" y="1727200"/>
                  </a:lnTo>
                  <a:lnTo>
                    <a:pt x="4161701" y="1676400"/>
                  </a:lnTo>
                  <a:lnTo>
                    <a:pt x="4163098" y="1638300"/>
                  </a:lnTo>
                  <a:lnTo>
                    <a:pt x="4163555" y="1587500"/>
                  </a:lnTo>
                  <a:close/>
                </a:path>
                <a:path w="9766300" h="5499100">
                  <a:moveTo>
                    <a:pt x="4474451" y="1587500"/>
                  </a:moveTo>
                  <a:lnTo>
                    <a:pt x="4473981" y="1536700"/>
                  </a:lnTo>
                  <a:lnTo>
                    <a:pt x="4472559" y="1485900"/>
                  </a:lnTo>
                  <a:lnTo>
                    <a:pt x="4470184" y="1435100"/>
                  </a:lnTo>
                  <a:lnTo>
                    <a:pt x="4466882" y="1384300"/>
                  </a:lnTo>
                  <a:lnTo>
                    <a:pt x="4462665" y="1333500"/>
                  </a:lnTo>
                  <a:lnTo>
                    <a:pt x="4457522" y="1282700"/>
                  </a:lnTo>
                  <a:lnTo>
                    <a:pt x="4451477" y="1231900"/>
                  </a:lnTo>
                  <a:lnTo>
                    <a:pt x="4444517" y="1181100"/>
                  </a:lnTo>
                  <a:lnTo>
                    <a:pt x="4436681" y="1130300"/>
                  </a:lnTo>
                  <a:lnTo>
                    <a:pt x="4427956" y="1079500"/>
                  </a:lnTo>
                  <a:lnTo>
                    <a:pt x="4418355" y="1028700"/>
                  </a:lnTo>
                  <a:lnTo>
                    <a:pt x="4407878" y="977900"/>
                  </a:lnTo>
                  <a:lnTo>
                    <a:pt x="4396549" y="927100"/>
                  </a:lnTo>
                  <a:lnTo>
                    <a:pt x="4384370" y="889000"/>
                  </a:lnTo>
                  <a:lnTo>
                    <a:pt x="4371352" y="838200"/>
                  </a:lnTo>
                  <a:lnTo>
                    <a:pt x="4357497" y="787400"/>
                  </a:lnTo>
                  <a:lnTo>
                    <a:pt x="4342803" y="736600"/>
                  </a:lnTo>
                  <a:lnTo>
                    <a:pt x="4327296" y="698500"/>
                  </a:lnTo>
                  <a:lnTo>
                    <a:pt x="4310989" y="647700"/>
                  </a:lnTo>
                  <a:lnTo>
                    <a:pt x="4293870" y="596900"/>
                  </a:lnTo>
                  <a:lnTo>
                    <a:pt x="4275963" y="558800"/>
                  </a:lnTo>
                  <a:lnTo>
                    <a:pt x="4257256" y="508000"/>
                  </a:lnTo>
                  <a:lnTo>
                    <a:pt x="4237787" y="469900"/>
                  </a:lnTo>
                  <a:lnTo>
                    <a:pt x="4217543" y="419100"/>
                  </a:lnTo>
                  <a:lnTo>
                    <a:pt x="4196524" y="381000"/>
                  </a:lnTo>
                  <a:lnTo>
                    <a:pt x="4174769" y="330200"/>
                  </a:lnTo>
                  <a:lnTo>
                    <a:pt x="4152265" y="292100"/>
                  </a:lnTo>
                  <a:lnTo>
                    <a:pt x="4129011" y="254000"/>
                  </a:lnTo>
                  <a:lnTo>
                    <a:pt x="4105046" y="203200"/>
                  </a:lnTo>
                  <a:lnTo>
                    <a:pt x="4080345" y="165100"/>
                  </a:lnTo>
                  <a:lnTo>
                    <a:pt x="4054945" y="127000"/>
                  </a:lnTo>
                  <a:lnTo>
                    <a:pt x="4028821" y="88900"/>
                  </a:lnTo>
                  <a:lnTo>
                    <a:pt x="4002011" y="38100"/>
                  </a:lnTo>
                  <a:lnTo>
                    <a:pt x="3966959" y="0"/>
                  </a:lnTo>
                  <a:lnTo>
                    <a:pt x="3665207" y="0"/>
                  </a:lnTo>
                  <a:lnTo>
                    <a:pt x="3802367" y="177800"/>
                  </a:lnTo>
                  <a:lnTo>
                    <a:pt x="3829126" y="215900"/>
                  </a:lnTo>
                  <a:lnTo>
                    <a:pt x="3855110" y="254000"/>
                  </a:lnTo>
                  <a:lnTo>
                    <a:pt x="3880320" y="304800"/>
                  </a:lnTo>
                  <a:lnTo>
                    <a:pt x="3904754" y="342900"/>
                  </a:lnTo>
                  <a:lnTo>
                    <a:pt x="3928402" y="381000"/>
                  </a:lnTo>
                  <a:lnTo>
                    <a:pt x="3951236" y="431800"/>
                  </a:lnTo>
                  <a:lnTo>
                    <a:pt x="3973258" y="469900"/>
                  </a:lnTo>
                  <a:lnTo>
                    <a:pt x="3994467" y="520700"/>
                  </a:lnTo>
                  <a:lnTo>
                    <a:pt x="4014838" y="558800"/>
                  </a:lnTo>
                  <a:lnTo>
                    <a:pt x="4034358" y="609600"/>
                  </a:lnTo>
                  <a:lnTo>
                    <a:pt x="4053027" y="647700"/>
                  </a:lnTo>
                  <a:lnTo>
                    <a:pt x="4070845" y="698500"/>
                  </a:lnTo>
                  <a:lnTo>
                    <a:pt x="4087774" y="736600"/>
                  </a:lnTo>
                  <a:lnTo>
                    <a:pt x="4103827" y="787400"/>
                  </a:lnTo>
                  <a:lnTo>
                    <a:pt x="4118978" y="838200"/>
                  </a:lnTo>
                  <a:lnTo>
                    <a:pt x="4133240" y="889000"/>
                  </a:lnTo>
                  <a:lnTo>
                    <a:pt x="4146575" y="927100"/>
                  </a:lnTo>
                  <a:lnTo>
                    <a:pt x="4158983" y="977900"/>
                  </a:lnTo>
                  <a:lnTo>
                    <a:pt x="4170464" y="1028700"/>
                  </a:lnTo>
                  <a:lnTo>
                    <a:pt x="4181005" y="1079500"/>
                  </a:lnTo>
                  <a:lnTo>
                    <a:pt x="4190581" y="1130300"/>
                  </a:lnTo>
                  <a:lnTo>
                    <a:pt x="4199191" y="1181100"/>
                  </a:lnTo>
                  <a:lnTo>
                    <a:pt x="4206837" y="1231900"/>
                  </a:lnTo>
                  <a:lnTo>
                    <a:pt x="4213491" y="1282700"/>
                  </a:lnTo>
                  <a:lnTo>
                    <a:pt x="4219143" y="1333500"/>
                  </a:lnTo>
                  <a:lnTo>
                    <a:pt x="4223791" y="1384300"/>
                  </a:lnTo>
                  <a:lnTo>
                    <a:pt x="4227436" y="1435100"/>
                  </a:lnTo>
                  <a:lnTo>
                    <a:pt x="4230040" y="1485900"/>
                  </a:lnTo>
                  <a:lnTo>
                    <a:pt x="4231614" y="1536700"/>
                  </a:lnTo>
                  <a:lnTo>
                    <a:pt x="4232135" y="1587500"/>
                  </a:lnTo>
                  <a:lnTo>
                    <a:pt x="4231691" y="1638300"/>
                  </a:lnTo>
                  <a:lnTo>
                    <a:pt x="4230319" y="1689100"/>
                  </a:lnTo>
                  <a:lnTo>
                    <a:pt x="4228058" y="1727200"/>
                  </a:lnTo>
                  <a:lnTo>
                    <a:pt x="4224896" y="1778000"/>
                  </a:lnTo>
                  <a:lnTo>
                    <a:pt x="4220857" y="1828800"/>
                  </a:lnTo>
                  <a:lnTo>
                    <a:pt x="4215943" y="1879600"/>
                  </a:lnTo>
                  <a:lnTo>
                    <a:pt x="4210164" y="1917700"/>
                  </a:lnTo>
                  <a:lnTo>
                    <a:pt x="4203522" y="1968500"/>
                  </a:lnTo>
                  <a:lnTo>
                    <a:pt x="4196029" y="2019300"/>
                  </a:lnTo>
                  <a:lnTo>
                    <a:pt x="4187698" y="2057400"/>
                  </a:lnTo>
                  <a:lnTo>
                    <a:pt x="4178528" y="2108200"/>
                  </a:lnTo>
                  <a:lnTo>
                    <a:pt x="4168533" y="2146300"/>
                  </a:lnTo>
                  <a:lnTo>
                    <a:pt x="4157726" y="2197100"/>
                  </a:lnTo>
                  <a:lnTo>
                    <a:pt x="4146105" y="2247900"/>
                  </a:lnTo>
                  <a:lnTo>
                    <a:pt x="4133672" y="2286000"/>
                  </a:lnTo>
                  <a:lnTo>
                    <a:pt x="4120464" y="2336800"/>
                  </a:lnTo>
                  <a:lnTo>
                    <a:pt x="4106456" y="2374900"/>
                  </a:lnTo>
                  <a:lnTo>
                    <a:pt x="4091673" y="2413000"/>
                  </a:lnTo>
                  <a:lnTo>
                    <a:pt x="4076128" y="2463800"/>
                  </a:lnTo>
                  <a:lnTo>
                    <a:pt x="4059821" y="2501900"/>
                  </a:lnTo>
                  <a:lnTo>
                    <a:pt x="4042765" y="2552700"/>
                  </a:lnTo>
                  <a:lnTo>
                    <a:pt x="4024960" y="2590800"/>
                  </a:lnTo>
                  <a:lnTo>
                    <a:pt x="4006418" y="2628900"/>
                  </a:lnTo>
                  <a:lnTo>
                    <a:pt x="3987139" y="2667000"/>
                  </a:lnTo>
                  <a:lnTo>
                    <a:pt x="3967149" y="2717800"/>
                  </a:lnTo>
                  <a:lnTo>
                    <a:pt x="3946448" y="2755900"/>
                  </a:lnTo>
                  <a:lnTo>
                    <a:pt x="3925049" y="2794000"/>
                  </a:lnTo>
                  <a:lnTo>
                    <a:pt x="3902951" y="2832100"/>
                  </a:lnTo>
                  <a:lnTo>
                    <a:pt x="3880154" y="2870200"/>
                  </a:lnTo>
                  <a:lnTo>
                    <a:pt x="3856698" y="2908300"/>
                  </a:lnTo>
                  <a:lnTo>
                    <a:pt x="3832555" y="2946400"/>
                  </a:lnTo>
                  <a:lnTo>
                    <a:pt x="3807752" y="2984500"/>
                  </a:lnTo>
                  <a:lnTo>
                    <a:pt x="3782301" y="3022600"/>
                  </a:lnTo>
                  <a:lnTo>
                    <a:pt x="3756202" y="3060700"/>
                  </a:lnTo>
                  <a:lnTo>
                    <a:pt x="3729469" y="3098800"/>
                  </a:lnTo>
                  <a:lnTo>
                    <a:pt x="3702100" y="3136900"/>
                  </a:lnTo>
                  <a:lnTo>
                    <a:pt x="3674110" y="3175000"/>
                  </a:lnTo>
                  <a:lnTo>
                    <a:pt x="3645509" y="3200400"/>
                  </a:lnTo>
                  <a:lnTo>
                    <a:pt x="3616299" y="3238500"/>
                  </a:lnTo>
                  <a:lnTo>
                    <a:pt x="3586492" y="3276600"/>
                  </a:lnTo>
                  <a:lnTo>
                    <a:pt x="3556101" y="3302000"/>
                  </a:lnTo>
                  <a:lnTo>
                    <a:pt x="3525126" y="3340100"/>
                  </a:lnTo>
                  <a:lnTo>
                    <a:pt x="3493566" y="3365500"/>
                  </a:lnTo>
                  <a:lnTo>
                    <a:pt x="3461461" y="3403600"/>
                  </a:lnTo>
                  <a:lnTo>
                    <a:pt x="3428796" y="3429000"/>
                  </a:lnTo>
                  <a:lnTo>
                    <a:pt x="3395573" y="3467100"/>
                  </a:lnTo>
                  <a:lnTo>
                    <a:pt x="3361817" y="3492500"/>
                  </a:lnTo>
                  <a:lnTo>
                    <a:pt x="3327527" y="3517900"/>
                  </a:lnTo>
                  <a:lnTo>
                    <a:pt x="3292716" y="3556000"/>
                  </a:lnTo>
                  <a:lnTo>
                    <a:pt x="3257397" y="3581400"/>
                  </a:lnTo>
                  <a:lnTo>
                    <a:pt x="3185223" y="3632200"/>
                  </a:lnTo>
                  <a:lnTo>
                    <a:pt x="3111093" y="3683000"/>
                  </a:lnTo>
                  <a:lnTo>
                    <a:pt x="3035071" y="3733800"/>
                  </a:lnTo>
                  <a:lnTo>
                    <a:pt x="2957207" y="3784600"/>
                  </a:lnTo>
                  <a:lnTo>
                    <a:pt x="2917621" y="3797300"/>
                  </a:lnTo>
                  <a:lnTo>
                    <a:pt x="2837129" y="3848100"/>
                  </a:lnTo>
                  <a:lnTo>
                    <a:pt x="2796260" y="3860800"/>
                  </a:lnTo>
                  <a:lnTo>
                    <a:pt x="2754973" y="3886200"/>
                  </a:lnTo>
                  <a:lnTo>
                    <a:pt x="2713291" y="3898900"/>
                  </a:lnTo>
                  <a:lnTo>
                    <a:pt x="2671216" y="3924300"/>
                  </a:lnTo>
                  <a:lnTo>
                    <a:pt x="2542717" y="3962400"/>
                  </a:lnTo>
                  <a:lnTo>
                    <a:pt x="2499156" y="3987800"/>
                  </a:lnTo>
                  <a:lnTo>
                    <a:pt x="2321471" y="4038600"/>
                  </a:lnTo>
                  <a:lnTo>
                    <a:pt x="2276233" y="4038600"/>
                  </a:lnTo>
                  <a:lnTo>
                    <a:pt x="2138680" y="4076700"/>
                  </a:lnTo>
                  <a:lnTo>
                    <a:pt x="2092248" y="4076700"/>
                  </a:lnTo>
                  <a:lnTo>
                    <a:pt x="2045525" y="4089400"/>
                  </a:lnTo>
                  <a:lnTo>
                    <a:pt x="1998548" y="4089400"/>
                  </a:lnTo>
                  <a:lnTo>
                    <a:pt x="1951304" y="4102100"/>
                  </a:lnTo>
                  <a:lnTo>
                    <a:pt x="1759877" y="4102100"/>
                  </a:lnTo>
                  <a:lnTo>
                    <a:pt x="1711439" y="4114800"/>
                  </a:lnTo>
                  <a:lnTo>
                    <a:pt x="1659318" y="4102100"/>
                  </a:lnTo>
                  <a:lnTo>
                    <a:pt x="1504518" y="4102100"/>
                  </a:lnTo>
                  <a:lnTo>
                    <a:pt x="1453476" y="4089400"/>
                  </a:lnTo>
                  <a:lnTo>
                    <a:pt x="1352308" y="4089400"/>
                  </a:lnTo>
                  <a:lnTo>
                    <a:pt x="1202956" y="4051300"/>
                  </a:lnTo>
                  <a:lnTo>
                    <a:pt x="1153858" y="4051300"/>
                  </a:lnTo>
                  <a:lnTo>
                    <a:pt x="961148" y="4000500"/>
                  </a:lnTo>
                  <a:lnTo>
                    <a:pt x="913942" y="3975100"/>
                  </a:lnTo>
                  <a:lnTo>
                    <a:pt x="820775" y="3949700"/>
                  </a:lnTo>
                  <a:lnTo>
                    <a:pt x="774827" y="3924300"/>
                  </a:lnTo>
                  <a:lnTo>
                    <a:pt x="729335" y="3911600"/>
                  </a:lnTo>
                  <a:lnTo>
                    <a:pt x="684276" y="3886200"/>
                  </a:lnTo>
                  <a:lnTo>
                    <a:pt x="639699" y="3873500"/>
                  </a:lnTo>
                  <a:lnTo>
                    <a:pt x="551942" y="3822700"/>
                  </a:lnTo>
                  <a:lnTo>
                    <a:pt x="508800" y="3810000"/>
                  </a:lnTo>
                  <a:lnTo>
                    <a:pt x="466153" y="3784600"/>
                  </a:lnTo>
                  <a:lnTo>
                    <a:pt x="382422" y="3733800"/>
                  </a:lnTo>
                  <a:lnTo>
                    <a:pt x="300812" y="3683000"/>
                  </a:lnTo>
                  <a:lnTo>
                    <a:pt x="260845" y="3644900"/>
                  </a:lnTo>
                  <a:lnTo>
                    <a:pt x="221424" y="3619500"/>
                  </a:lnTo>
                  <a:lnTo>
                    <a:pt x="144335" y="3568700"/>
                  </a:lnTo>
                  <a:lnTo>
                    <a:pt x="106667" y="3530600"/>
                  </a:lnTo>
                  <a:lnTo>
                    <a:pt x="0" y="3441700"/>
                  </a:lnTo>
                  <a:lnTo>
                    <a:pt x="0" y="3759200"/>
                  </a:lnTo>
                  <a:lnTo>
                    <a:pt x="166103" y="3873500"/>
                  </a:lnTo>
                  <a:lnTo>
                    <a:pt x="206400" y="3898900"/>
                  </a:lnTo>
                  <a:lnTo>
                    <a:pt x="247180" y="3937000"/>
                  </a:lnTo>
                  <a:lnTo>
                    <a:pt x="288455" y="3962400"/>
                  </a:lnTo>
                  <a:lnTo>
                    <a:pt x="330212" y="3975100"/>
                  </a:lnTo>
                  <a:lnTo>
                    <a:pt x="458254" y="4051300"/>
                  </a:lnTo>
                  <a:lnTo>
                    <a:pt x="501827" y="4076700"/>
                  </a:lnTo>
                  <a:lnTo>
                    <a:pt x="545846" y="4089400"/>
                  </a:lnTo>
                  <a:lnTo>
                    <a:pt x="590296" y="4114800"/>
                  </a:lnTo>
                  <a:lnTo>
                    <a:pt x="635165" y="4127500"/>
                  </a:lnTo>
                  <a:lnTo>
                    <a:pt x="680440" y="4152900"/>
                  </a:lnTo>
                  <a:lnTo>
                    <a:pt x="726122" y="4165600"/>
                  </a:lnTo>
                  <a:lnTo>
                    <a:pt x="772198" y="4191000"/>
                  </a:lnTo>
                  <a:lnTo>
                    <a:pt x="1252804" y="4318000"/>
                  </a:lnTo>
                  <a:lnTo>
                    <a:pt x="1302677" y="4318000"/>
                  </a:lnTo>
                  <a:lnTo>
                    <a:pt x="1352829" y="4330700"/>
                  </a:lnTo>
                  <a:lnTo>
                    <a:pt x="1403273" y="4330700"/>
                  </a:lnTo>
                  <a:lnTo>
                    <a:pt x="1453984" y="4343400"/>
                  </a:lnTo>
                  <a:lnTo>
                    <a:pt x="1607718" y="4343400"/>
                  </a:lnTo>
                  <a:lnTo>
                    <a:pt x="1659470" y="4356100"/>
                  </a:lnTo>
                  <a:lnTo>
                    <a:pt x="1759521" y="4356100"/>
                  </a:lnTo>
                  <a:lnTo>
                    <a:pt x="1807400" y="4343400"/>
                  </a:lnTo>
                  <a:lnTo>
                    <a:pt x="1949780" y="4343400"/>
                  </a:lnTo>
                  <a:lnTo>
                    <a:pt x="1996808" y="4330700"/>
                  </a:lnTo>
                  <a:lnTo>
                    <a:pt x="2090140" y="4330700"/>
                  </a:lnTo>
                  <a:lnTo>
                    <a:pt x="2182507" y="4305300"/>
                  </a:lnTo>
                  <a:lnTo>
                    <a:pt x="2228304" y="4305300"/>
                  </a:lnTo>
                  <a:lnTo>
                    <a:pt x="2364079" y="4267200"/>
                  </a:lnTo>
                  <a:lnTo>
                    <a:pt x="2408783" y="4267200"/>
                  </a:lnTo>
                  <a:lnTo>
                    <a:pt x="2541105" y="4229100"/>
                  </a:lnTo>
                  <a:lnTo>
                    <a:pt x="2584602" y="4203700"/>
                  </a:lnTo>
                  <a:lnTo>
                    <a:pt x="2755328" y="4152900"/>
                  </a:lnTo>
                  <a:lnTo>
                    <a:pt x="2797175" y="4127500"/>
                  </a:lnTo>
                  <a:lnTo>
                    <a:pt x="2838666" y="4114800"/>
                  </a:lnTo>
                  <a:lnTo>
                    <a:pt x="2879788" y="4089400"/>
                  </a:lnTo>
                  <a:lnTo>
                    <a:pt x="2920555" y="4076700"/>
                  </a:lnTo>
                  <a:lnTo>
                    <a:pt x="3000972" y="4025900"/>
                  </a:lnTo>
                  <a:lnTo>
                    <a:pt x="3040608" y="4013200"/>
                  </a:lnTo>
                  <a:lnTo>
                    <a:pt x="3079851" y="3987800"/>
                  </a:lnTo>
                  <a:lnTo>
                    <a:pt x="3157143" y="3937000"/>
                  </a:lnTo>
                  <a:lnTo>
                    <a:pt x="3195167" y="3924300"/>
                  </a:lnTo>
                  <a:lnTo>
                    <a:pt x="3269970" y="3873500"/>
                  </a:lnTo>
                  <a:lnTo>
                    <a:pt x="3343046" y="3822700"/>
                  </a:lnTo>
                  <a:lnTo>
                    <a:pt x="3378924" y="3784600"/>
                  </a:lnTo>
                  <a:lnTo>
                    <a:pt x="3414357" y="3759200"/>
                  </a:lnTo>
                  <a:lnTo>
                    <a:pt x="3483826" y="3708400"/>
                  </a:lnTo>
                  <a:lnTo>
                    <a:pt x="3517862" y="3683000"/>
                  </a:lnTo>
                  <a:lnTo>
                    <a:pt x="3551428" y="3644900"/>
                  </a:lnTo>
                  <a:lnTo>
                    <a:pt x="3584498" y="3619500"/>
                  </a:lnTo>
                  <a:lnTo>
                    <a:pt x="3617087" y="3594100"/>
                  </a:lnTo>
                  <a:lnTo>
                    <a:pt x="3649167" y="3556000"/>
                  </a:lnTo>
                  <a:lnTo>
                    <a:pt x="3680752" y="3530600"/>
                  </a:lnTo>
                  <a:lnTo>
                    <a:pt x="3711829" y="3492500"/>
                  </a:lnTo>
                  <a:lnTo>
                    <a:pt x="3742372" y="3454400"/>
                  </a:lnTo>
                  <a:lnTo>
                    <a:pt x="3772408" y="3429000"/>
                  </a:lnTo>
                  <a:lnTo>
                    <a:pt x="3801910" y="3390900"/>
                  </a:lnTo>
                  <a:lnTo>
                    <a:pt x="3830878" y="3365500"/>
                  </a:lnTo>
                  <a:lnTo>
                    <a:pt x="3859301" y="3327400"/>
                  </a:lnTo>
                  <a:lnTo>
                    <a:pt x="3887165" y="3289300"/>
                  </a:lnTo>
                  <a:lnTo>
                    <a:pt x="3914483" y="3251200"/>
                  </a:lnTo>
                  <a:lnTo>
                    <a:pt x="3941229" y="3213100"/>
                  </a:lnTo>
                  <a:lnTo>
                    <a:pt x="3967403" y="3187700"/>
                  </a:lnTo>
                  <a:lnTo>
                    <a:pt x="3993007" y="3149600"/>
                  </a:lnTo>
                  <a:lnTo>
                    <a:pt x="4018026" y="3111500"/>
                  </a:lnTo>
                  <a:lnTo>
                    <a:pt x="4042460" y="3073400"/>
                  </a:lnTo>
                  <a:lnTo>
                    <a:pt x="4066286" y="3035300"/>
                  </a:lnTo>
                  <a:lnTo>
                    <a:pt x="4089514" y="2997200"/>
                  </a:lnTo>
                  <a:lnTo>
                    <a:pt x="4112133" y="2959100"/>
                  </a:lnTo>
                  <a:lnTo>
                    <a:pt x="4134142" y="2921000"/>
                  </a:lnTo>
                  <a:lnTo>
                    <a:pt x="4155516" y="2882900"/>
                  </a:lnTo>
                  <a:lnTo>
                    <a:pt x="4176268" y="2832100"/>
                  </a:lnTo>
                  <a:lnTo>
                    <a:pt x="4196372" y="2794000"/>
                  </a:lnTo>
                  <a:lnTo>
                    <a:pt x="4215841" y="2755900"/>
                  </a:lnTo>
                  <a:lnTo>
                    <a:pt x="4234662" y="2717800"/>
                  </a:lnTo>
                  <a:lnTo>
                    <a:pt x="4252823" y="2667000"/>
                  </a:lnTo>
                  <a:lnTo>
                    <a:pt x="4270324" y="2628900"/>
                  </a:lnTo>
                  <a:lnTo>
                    <a:pt x="4287151" y="2590800"/>
                  </a:lnTo>
                  <a:lnTo>
                    <a:pt x="4303306" y="2540000"/>
                  </a:lnTo>
                  <a:lnTo>
                    <a:pt x="4318774" y="2501900"/>
                  </a:lnTo>
                  <a:lnTo>
                    <a:pt x="4333557" y="2463800"/>
                  </a:lnTo>
                  <a:lnTo>
                    <a:pt x="4347642" y="2413000"/>
                  </a:lnTo>
                  <a:lnTo>
                    <a:pt x="4361015" y="2374900"/>
                  </a:lnTo>
                  <a:lnTo>
                    <a:pt x="4373689" y="2324100"/>
                  </a:lnTo>
                  <a:lnTo>
                    <a:pt x="4385640" y="2286000"/>
                  </a:lnTo>
                  <a:lnTo>
                    <a:pt x="4396867" y="2235200"/>
                  </a:lnTo>
                  <a:lnTo>
                    <a:pt x="4407370" y="2197100"/>
                  </a:lnTo>
                  <a:lnTo>
                    <a:pt x="4417136" y="2146300"/>
                  </a:lnTo>
                  <a:lnTo>
                    <a:pt x="4426153" y="2108200"/>
                  </a:lnTo>
                  <a:lnTo>
                    <a:pt x="4434433" y="2057400"/>
                  </a:lnTo>
                  <a:lnTo>
                    <a:pt x="4441939" y="2006600"/>
                  </a:lnTo>
                  <a:lnTo>
                    <a:pt x="4448695" y="1968500"/>
                  </a:lnTo>
                  <a:lnTo>
                    <a:pt x="4454677" y="1917700"/>
                  </a:lnTo>
                  <a:lnTo>
                    <a:pt x="4459884" y="1866900"/>
                  </a:lnTo>
                  <a:lnTo>
                    <a:pt x="4464316" y="1828800"/>
                  </a:lnTo>
                  <a:lnTo>
                    <a:pt x="4467949" y="1778000"/>
                  </a:lnTo>
                  <a:lnTo>
                    <a:pt x="4470781" y="1727200"/>
                  </a:lnTo>
                  <a:lnTo>
                    <a:pt x="4472825" y="1676400"/>
                  </a:lnTo>
                  <a:lnTo>
                    <a:pt x="4474045" y="1638300"/>
                  </a:lnTo>
                  <a:lnTo>
                    <a:pt x="4474451" y="1587500"/>
                  </a:lnTo>
                  <a:close/>
                </a:path>
                <a:path w="9766300" h="5499100">
                  <a:moveTo>
                    <a:pt x="9765779" y="5327891"/>
                  </a:moveTo>
                  <a:lnTo>
                    <a:pt x="9762731" y="5294363"/>
                  </a:lnTo>
                  <a:lnTo>
                    <a:pt x="9758159" y="5277599"/>
                  </a:lnTo>
                  <a:lnTo>
                    <a:pt x="9755111" y="5269979"/>
                  </a:lnTo>
                  <a:lnTo>
                    <a:pt x="9755111" y="5329415"/>
                  </a:lnTo>
                  <a:lnTo>
                    <a:pt x="9753587" y="5344655"/>
                  </a:lnTo>
                  <a:lnTo>
                    <a:pt x="9742919" y="5390375"/>
                  </a:lnTo>
                  <a:lnTo>
                    <a:pt x="9718535" y="5429999"/>
                  </a:lnTo>
                  <a:lnTo>
                    <a:pt x="9685007" y="5460479"/>
                  </a:lnTo>
                  <a:lnTo>
                    <a:pt x="9627095" y="5484863"/>
                  </a:lnTo>
                  <a:lnTo>
                    <a:pt x="9611855" y="5487911"/>
                  </a:lnTo>
                  <a:lnTo>
                    <a:pt x="9579851" y="5487911"/>
                  </a:lnTo>
                  <a:lnTo>
                    <a:pt x="9534131" y="5475719"/>
                  </a:lnTo>
                  <a:lnTo>
                    <a:pt x="9494507" y="5451335"/>
                  </a:lnTo>
                  <a:lnTo>
                    <a:pt x="9464027" y="5417807"/>
                  </a:lnTo>
                  <a:lnTo>
                    <a:pt x="9444215" y="5376659"/>
                  </a:lnTo>
                  <a:lnTo>
                    <a:pt x="9436595" y="5344655"/>
                  </a:lnTo>
                  <a:lnTo>
                    <a:pt x="9436595" y="5312651"/>
                  </a:lnTo>
                  <a:lnTo>
                    <a:pt x="9448787" y="5266931"/>
                  </a:lnTo>
                  <a:lnTo>
                    <a:pt x="9473171" y="5227307"/>
                  </a:lnTo>
                  <a:lnTo>
                    <a:pt x="9506699" y="5196827"/>
                  </a:lnTo>
                  <a:lnTo>
                    <a:pt x="9564611" y="5172443"/>
                  </a:lnTo>
                  <a:lnTo>
                    <a:pt x="9596615" y="5169395"/>
                  </a:lnTo>
                  <a:lnTo>
                    <a:pt x="9628619" y="5172443"/>
                  </a:lnTo>
                  <a:lnTo>
                    <a:pt x="9685007" y="5196827"/>
                  </a:lnTo>
                  <a:lnTo>
                    <a:pt x="9718535" y="5227307"/>
                  </a:lnTo>
                  <a:lnTo>
                    <a:pt x="9742919" y="5266931"/>
                  </a:lnTo>
                  <a:lnTo>
                    <a:pt x="9753587" y="5312651"/>
                  </a:lnTo>
                  <a:lnTo>
                    <a:pt x="9755111" y="5329415"/>
                  </a:lnTo>
                  <a:lnTo>
                    <a:pt x="9755111" y="5269979"/>
                  </a:lnTo>
                  <a:lnTo>
                    <a:pt x="9736823" y="5233403"/>
                  </a:lnTo>
                  <a:lnTo>
                    <a:pt x="9691103" y="5187683"/>
                  </a:lnTo>
                  <a:lnTo>
                    <a:pt x="9675863" y="5180063"/>
                  </a:lnTo>
                  <a:lnTo>
                    <a:pt x="9662147" y="5172443"/>
                  </a:lnTo>
                  <a:lnTo>
                    <a:pt x="9653765" y="5169395"/>
                  </a:lnTo>
                  <a:lnTo>
                    <a:pt x="9645383" y="5166347"/>
                  </a:lnTo>
                  <a:lnTo>
                    <a:pt x="9630143" y="5161775"/>
                  </a:lnTo>
                  <a:lnTo>
                    <a:pt x="9595091" y="5158727"/>
                  </a:lnTo>
                  <a:lnTo>
                    <a:pt x="9561563" y="5161775"/>
                  </a:lnTo>
                  <a:lnTo>
                    <a:pt x="9544799" y="5166347"/>
                  </a:lnTo>
                  <a:lnTo>
                    <a:pt x="9500603" y="5187683"/>
                  </a:lnTo>
                  <a:lnTo>
                    <a:pt x="9464027" y="5221211"/>
                  </a:lnTo>
                  <a:lnTo>
                    <a:pt x="9439643" y="5262359"/>
                  </a:lnTo>
                  <a:lnTo>
                    <a:pt x="9427324" y="5312651"/>
                  </a:lnTo>
                  <a:lnTo>
                    <a:pt x="9425927" y="5329415"/>
                  </a:lnTo>
                  <a:lnTo>
                    <a:pt x="9428975" y="5362943"/>
                  </a:lnTo>
                  <a:lnTo>
                    <a:pt x="9447263" y="5410187"/>
                  </a:lnTo>
                  <a:lnTo>
                    <a:pt x="9476219" y="5449811"/>
                  </a:lnTo>
                  <a:lnTo>
                    <a:pt x="9514319" y="5478767"/>
                  </a:lnTo>
                  <a:lnTo>
                    <a:pt x="9561563" y="5495531"/>
                  </a:lnTo>
                  <a:lnTo>
                    <a:pt x="9596615" y="5498579"/>
                  </a:lnTo>
                  <a:lnTo>
                    <a:pt x="9630143" y="5495531"/>
                  </a:lnTo>
                  <a:lnTo>
                    <a:pt x="9646907" y="5490959"/>
                  </a:lnTo>
                  <a:lnTo>
                    <a:pt x="9654527" y="5487911"/>
                  </a:lnTo>
                  <a:lnTo>
                    <a:pt x="9662147" y="5484863"/>
                  </a:lnTo>
                  <a:lnTo>
                    <a:pt x="9715487" y="5448287"/>
                  </a:lnTo>
                  <a:lnTo>
                    <a:pt x="9744443" y="5410187"/>
                  </a:lnTo>
                  <a:lnTo>
                    <a:pt x="9762731" y="5362943"/>
                  </a:lnTo>
                  <a:lnTo>
                    <a:pt x="9764382" y="5344655"/>
                  </a:lnTo>
                  <a:lnTo>
                    <a:pt x="9765779" y="5327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7655"/>
              <a:ext cx="7065264" cy="56586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74463" y="1057655"/>
              <a:ext cx="5584190" cy="5651500"/>
            </a:xfrm>
            <a:custGeom>
              <a:avLst/>
              <a:gdLst/>
              <a:ahLst/>
              <a:cxnLst/>
              <a:rect l="l" t="t" r="r" b="b"/>
              <a:pathLst>
                <a:path w="5584190" h="5651500">
                  <a:moveTo>
                    <a:pt x="1146048" y="5651500"/>
                  </a:moveTo>
                  <a:lnTo>
                    <a:pt x="697992" y="5651500"/>
                  </a:lnTo>
                  <a:lnTo>
                    <a:pt x="601979" y="5499100"/>
                  </a:lnTo>
                  <a:lnTo>
                    <a:pt x="576720" y="5461000"/>
                  </a:lnTo>
                  <a:lnTo>
                    <a:pt x="551948" y="5422900"/>
                  </a:lnTo>
                  <a:lnTo>
                    <a:pt x="527666" y="5372100"/>
                  </a:lnTo>
                  <a:lnTo>
                    <a:pt x="503878" y="5334000"/>
                  </a:lnTo>
                  <a:lnTo>
                    <a:pt x="480588" y="5283200"/>
                  </a:lnTo>
                  <a:lnTo>
                    <a:pt x="457801" y="5245100"/>
                  </a:lnTo>
                  <a:lnTo>
                    <a:pt x="435518" y="5207000"/>
                  </a:lnTo>
                  <a:lnTo>
                    <a:pt x="413745" y="5156200"/>
                  </a:lnTo>
                  <a:lnTo>
                    <a:pt x="392484" y="5118100"/>
                  </a:lnTo>
                  <a:lnTo>
                    <a:pt x="371741" y="5067300"/>
                  </a:lnTo>
                  <a:lnTo>
                    <a:pt x="351517" y="5016500"/>
                  </a:lnTo>
                  <a:lnTo>
                    <a:pt x="331817" y="4978400"/>
                  </a:lnTo>
                  <a:lnTo>
                    <a:pt x="312646" y="4927600"/>
                  </a:lnTo>
                  <a:lnTo>
                    <a:pt x="294005" y="4889500"/>
                  </a:lnTo>
                  <a:lnTo>
                    <a:pt x="275900" y="4838700"/>
                  </a:lnTo>
                  <a:lnTo>
                    <a:pt x="258334" y="4787900"/>
                  </a:lnTo>
                  <a:lnTo>
                    <a:pt x="241310" y="4749800"/>
                  </a:lnTo>
                  <a:lnTo>
                    <a:pt x="224832" y="4699000"/>
                  </a:lnTo>
                  <a:lnTo>
                    <a:pt x="208905" y="4648200"/>
                  </a:lnTo>
                  <a:lnTo>
                    <a:pt x="193531" y="4610100"/>
                  </a:lnTo>
                  <a:lnTo>
                    <a:pt x="178714" y="4559300"/>
                  </a:lnTo>
                  <a:lnTo>
                    <a:pt x="164459" y="4508500"/>
                  </a:lnTo>
                  <a:lnTo>
                    <a:pt x="150769" y="4457700"/>
                  </a:lnTo>
                  <a:lnTo>
                    <a:pt x="137647" y="4406900"/>
                  </a:lnTo>
                  <a:lnTo>
                    <a:pt x="125097" y="4368800"/>
                  </a:lnTo>
                  <a:lnTo>
                    <a:pt x="113124" y="4318000"/>
                  </a:lnTo>
                  <a:lnTo>
                    <a:pt x="101730" y="4267200"/>
                  </a:lnTo>
                  <a:lnTo>
                    <a:pt x="90919" y="4216400"/>
                  </a:lnTo>
                  <a:lnTo>
                    <a:pt x="80696" y="4165600"/>
                  </a:lnTo>
                  <a:lnTo>
                    <a:pt x="71063" y="4114800"/>
                  </a:lnTo>
                  <a:lnTo>
                    <a:pt x="62025" y="4064000"/>
                  </a:lnTo>
                  <a:lnTo>
                    <a:pt x="53585" y="4013200"/>
                  </a:lnTo>
                  <a:lnTo>
                    <a:pt x="45748" y="3962400"/>
                  </a:lnTo>
                  <a:lnTo>
                    <a:pt x="38515" y="3911600"/>
                  </a:lnTo>
                  <a:lnTo>
                    <a:pt x="31893" y="3860800"/>
                  </a:lnTo>
                  <a:lnTo>
                    <a:pt x="25883" y="3810000"/>
                  </a:lnTo>
                  <a:lnTo>
                    <a:pt x="20490" y="3759200"/>
                  </a:lnTo>
                  <a:lnTo>
                    <a:pt x="15718" y="3708400"/>
                  </a:lnTo>
                  <a:lnTo>
                    <a:pt x="11570" y="3657600"/>
                  </a:lnTo>
                  <a:lnTo>
                    <a:pt x="8050" y="3606800"/>
                  </a:lnTo>
                  <a:lnTo>
                    <a:pt x="5162" y="3556000"/>
                  </a:lnTo>
                  <a:lnTo>
                    <a:pt x="2909" y="3505200"/>
                  </a:lnTo>
                  <a:lnTo>
                    <a:pt x="1295" y="3454400"/>
                  </a:lnTo>
                  <a:lnTo>
                    <a:pt x="324" y="3403600"/>
                  </a:lnTo>
                  <a:lnTo>
                    <a:pt x="0" y="3352800"/>
                  </a:lnTo>
                  <a:lnTo>
                    <a:pt x="315" y="3289300"/>
                  </a:lnTo>
                  <a:lnTo>
                    <a:pt x="1258" y="3238500"/>
                  </a:lnTo>
                  <a:lnTo>
                    <a:pt x="2825" y="3187700"/>
                  </a:lnTo>
                  <a:lnTo>
                    <a:pt x="5012" y="3136900"/>
                  </a:lnTo>
                  <a:lnTo>
                    <a:pt x="7817" y="3086100"/>
                  </a:lnTo>
                  <a:lnTo>
                    <a:pt x="11235" y="3035300"/>
                  </a:lnTo>
                  <a:lnTo>
                    <a:pt x="15262" y="2984500"/>
                  </a:lnTo>
                  <a:lnTo>
                    <a:pt x="19895" y="2933700"/>
                  </a:lnTo>
                  <a:lnTo>
                    <a:pt x="25131" y="2882900"/>
                  </a:lnTo>
                  <a:lnTo>
                    <a:pt x="30965" y="2832100"/>
                  </a:lnTo>
                  <a:lnTo>
                    <a:pt x="37394" y="2781300"/>
                  </a:lnTo>
                  <a:lnTo>
                    <a:pt x="44414" y="2743200"/>
                  </a:lnTo>
                  <a:lnTo>
                    <a:pt x="52022" y="2692400"/>
                  </a:lnTo>
                  <a:lnTo>
                    <a:pt x="60214" y="2641600"/>
                  </a:lnTo>
                  <a:lnTo>
                    <a:pt x="68986" y="2590800"/>
                  </a:lnTo>
                  <a:lnTo>
                    <a:pt x="78335" y="2540000"/>
                  </a:lnTo>
                  <a:lnTo>
                    <a:pt x="88257" y="2489200"/>
                  </a:lnTo>
                  <a:lnTo>
                    <a:pt x="98748" y="2438400"/>
                  </a:lnTo>
                  <a:lnTo>
                    <a:pt x="109805" y="2400300"/>
                  </a:lnTo>
                  <a:lnTo>
                    <a:pt x="121424" y="2349500"/>
                  </a:lnTo>
                  <a:lnTo>
                    <a:pt x="133601" y="2298700"/>
                  </a:lnTo>
                  <a:lnTo>
                    <a:pt x="146334" y="2247900"/>
                  </a:lnTo>
                  <a:lnTo>
                    <a:pt x="159617" y="2197100"/>
                  </a:lnTo>
                  <a:lnTo>
                    <a:pt x="173448" y="2159000"/>
                  </a:lnTo>
                  <a:lnTo>
                    <a:pt x="187822" y="2108200"/>
                  </a:lnTo>
                  <a:lnTo>
                    <a:pt x="202737" y="2057400"/>
                  </a:lnTo>
                  <a:lnTo>
                    <a:pt x="218188" y="2019300"/>
                  </a:lnTo>
                  <a:lnTo>
                    <a:pt x="234172" y="1968500"/>
                  </a:lnTo>
                  <a:lnTo>
                    <a:pt x="250685" y="1917700"/>
                  </a:lnTo>
                  <a:lnTo>
                    <a:pt x="267724" y="1879600"/>
                  </a:lnTo>
                  <a:lnTo>
                    <a:pt x="285285" y="1828800"/>
                  </a:lnTo>
                  <a:lnTo>
                    <a:pt x="303364" y="1790700"/>
                  </a:lnTo>
                  <a:lnTo>
                    <a:pt x="321957" y="1739900"/>
                  </a:lnTo>
                  <a:lnTo>
                    <a:pt x="341061" y="1701800"/>
                  </a:lnTo>
                  <a:lnTo>
                    <a:pt x="360673" y="1651000"/>
                  </a:lnTo>
                  <a:lnTo>
                    <a:pt x="380788" y="1612900"/>
                  </a:lnTo>
                  <a:lnTo>
                    <a:pt x="401403" y="1562100"/>
                  </a:lnTo>
                  <a:lnTo>
                    <a:pt x="422514" y="1524000"/>
                  </a:lnTo>
                  <a:lnTo>
                    <a:pt x="444118" y="1473200"/>
                  </a:lnTo>
                  <a:lnTo>
                    <a:pt x="466211" y="1435100"/>
                  </a:lnTo>
                  <a:lnTo>
                    <a:pt x="488790" y="1384300"/>
                  </a:lnTo>
                  <a:lnTo>
                    <a:pt x="511850" y="1346200"/>
                  </a:lnTo>
                  <a:lnTo>
                    <a:pt x="535388" y="1308100"/>
                  </a:lnTo>
                  <a:lnTo>
                    <a:pt x="559400" y="1257300"/>
                  </a:lnTo>
                  <a:lnTo>
                    <a:pt x="583884" y="1219200"/>
                  </a:lnTo>
                  <a:lnTo>
                    <a:pt x="608834" y="1181100"/>
                  </a:lnTo>
                  <a:lnTo>
                    <a:pt x="634247" y="1143000"/>
                  </a:lnTo>
                  <a:lnTo>
                    <a:pt x="660121" y="1104900"/>
                  </a:lnTo>
                  <a:lnTo>
                    <a:pt x="686450" y="1054100"/>
                  </a:lnTo>
                  <a:lnTo>
                    <a:pt x="713232" y="1016000"/>
                  </a:lnTo>
                  <a:lnTo>
                    <a:pt x="740463" y="977900"/>
                  </a:lnTo>
                  <a:lnTo>
                    <a:pt x="768139" y="939800"/>
                  </a:lnTo>
                  <a:lnTo>
                    <a:pt x="796256" y="901700"/>
                  </a:lnTo>
                  <a:lnTo>
                    <a:pt x="824812" y="863600"/>
                  </a:lnTo>
                  <a:lnTo>
                    <a:pt x="853801" y="825500"/>
                  </a:lnTo>
                  <a:lnTo>
                    <a:pt x="883221" y="787400"/>
                  </a:lnTo>
                  <a:lnTo>
                    <a:pt x="913068" y="749300"/>
                  </a:lnTo>
                  <a:lnTo>
                    <a:pt x="943338" y="711200"/>
                  </a:lnTo>
                  <a:lnTo>
                    <a:pt x="974028" y="673100"/>
                  </a:lnTo>
                  <a:lnTo>
                    <a:pt x="1005133" y="635000"/>
                  </a:lnTo>
                  <a:lnTo>
                    <a:pt x="1036651" y="596900"/>
                  </a:lnTo>
                  <a:lnTo>
                    <a:pt x="1068577" y="558800"/>
                  </a:lnTo>
                  <a:lnTo>
                    <a:pt x="1100909" y="533400"/>
                  </a:lnTo>
                  <a:lnTo>
                    <a:pt x="1133641" y="495300"/>
                  </a:lnTo>
                  <a:lnTo>
                    <a:pt x="1166772" y="457200"/>
                  </a:lnTo>
                  <a:lnTo>
                    <a:pt x="1200296" y="419100"/>
                  </a:lnTo>
                  <a:lnTo>
                    <a:pt x="1234211" y="393700"/>
                  </a:lnTo>
                  <a:lnTo>
                    <a:pt x="1268512" y="355600"/>
                  </a:lnTo>
                  <a:lnTo>
                    <a:pt x="1303197" y="330200"/>
                  </a:lnTo>
                  <a:lnTo>
                    <a:pt x="1338260" y="292100"/>
                  </a:lnTo>
                  <a:lnTo>
                    <a:pt x="1373700" y="254000"/>
                  </a:lnTo>
                  <a:lnTo>
                    <a:pt x="1409511" y="228600"/>
                  </a:lnTo>
                  <a:lnTo>
                    <a:pt x="1445691" y="190500"/>
                  </a:lnTo>
                  <a:lnTo>
                    <a:pt x="1519142" y="139700"/>
                  </a:lnTo>
                  <a:lnTo>
                    <a:pt x="1556405" y="101600"/>
                  </a:lnTo>
                  <a:lnTo>
                    <a:pt x="1594022" y="76200"/>
                  </a:lnTo>
                  <a:lnTo>
                    <a:pt x="1631990" y="38100"/>
                  </a:lnTo>
                  <a:lnTo>
                    <a:pt x="1670304" y="12700"/>
                  </a:lnTo>
                  <a:lnTo>
                    <a:pt x="1699260" y="0"/>
                  </a:lnTo>
                  <a:lnTo>
                    <a:pt x="2382012" y="0"/>
                  </a:lnTo>
                  <a:lnTo>
                    <a:pt x="2348484" y="12700"/>
                  </a:lnTo>
                  <a:lnTo>
                    <a:pt x="2264664" y="63500"/>
                  </a:lnTo>
                  <a:lnTo>
                    <a:pt x="2223251" y="76200"/>
                  </a:lnTo>
                  <a:lnTo>
                    <a:pt x="2101049" y="152400"/>
                  </a:lnTo>
                  <a:lnTo>
                    <a:pt x="2061008" y="177800"/>
                  </a:lnTo>
                  <a:lnTo>
                    <a:pt x="2021322" y="215900"/>
                  </a:lnTo>
                  <a:lnTo>
                    <a:pt x="1904427" y="292100"/>
                  </a:lnTo>
                  <a:lnTo>
                    <a:pt x="1866198" y="317500"/>
                  </a:lnTo>
                  <a:lnTo>
                    <a:pt x="1828344" y="355600"/>
                  </a:lnTo>
                  <a:lnTo>
                    <a:pt x="1753778" y="406400"/>
                  </a:lnTo>
                  <a:lnTo>
                    <a:pt x="1717075" y="444500"/>
                  </a:lnTo>
                  <a:lnTo>
                    <a:pt x="1680763" y="469900"/>
                  </a:lnTo>
                  <a:lnTo>
                    <a:pt x="1644849" y="508000"/>
                  </a:lnTo>
                  <a:lnTo>
                    <a:pt x="1609335" y="533400"/>
                  </a:lnTo>
                  <a:lnTo>
                    <a:pt x="1574225" y="571500"/>
                  </a:lnTo>
                  <a:lnTo>
                    <a:pt x="1539525" y="596900"/>
                  </a:lnTo>
                  <a:lnTo>
                    <a:pt x="1505239" y="635000"/>
                  </a:lnTo>
                  <a:lnTo>
                    <a:pt x="1471370" y="673100"/>
                  </a:lnTo>
                  <a:lnTo>
                    <a:pt x="1437922" y="698500"/>
                  </a:lnTo>
                  <a:lnTo>
                    <a:pt x="1404901" y="736600"/>
                  </a:lnTo>
                  <a:lnTo>
                    <a:pt x="1372311" y="774700"/>
                  </a:lnTo>
                  <a:lnTo>
                    <a:pt x="1340155" y="800100"/>
                  </a:lnTo>
                  <a:lnTo>
                    <a:pt x="1308438" y="838200"/>
                  </a:lnTo>
                  <a:lnTo>
                    <a:pt x="1277165" y="876300"/>
                  </a:lnTo>
                  <a:lnTo>
                    <a:pt x="1246338" y="914400"/>
                  </a:lnTo>
                  <a:lnTo>
                    <a:pt x="1215964" y="952500"/>
                  </a:lnTo>
                  <a:lnTo>
                    <a:pt x="1186045" y="990600"/>
                  </a:lnTo>
                  <a:lnTo>
                    <a:pt x="1156587" y="1028700"/>
                  </a:lnTo>
                  <a:lnTo>
                    <a:pt x="1127593" y="1066800"/>
                  </a:lnTo>
                  <a:lnTo>
                    <a:pt x="1099068" y="1104900"/>
                  </a:lnTo>
                  <a:lnTo>
                    <a:pt x="1071016" y="1143000"/>
                  </a:lnTo>
                  <a:lnTo>
                    <a:pt x="1043441" y="1181100"/>
                  </a:lnTo>
                  <a:lnTo>
                    <a:pt x="1016348" y="1219200"/>
                  </a:lnTo>
                  <a:lnTo>
                    <a:pt x="989741" y="1257300"/>
                  </a:lnTo>
                  <a:lnTo>
                    <a:pt x="963623" y="1295400"/>
                  </a:lnTo>
                  <a:lnTo>
                    <a:pt x="938000" y="1333500"/>
                  </a:lnTo>
                  <a:lnTo>
                    <a:pt x="912876" y="1384300"/>
                  </a:lnTo>
                  <a:lnTo>
                    <a:pt x="888254" y="1422400"/>
                  </a:lnTo>
                  <a:lnTo>
                    <a:pt x="864139" y="1460500"/>
                  </a:lnTo>
                  <a:lnTo>
                    <a:pt x="840536" y="1498600"/>
                  </a:lnTo>
                  <a:lnTo>
                    <a:pt x="817448" y="1549400"/>
                  </a:lnTo>
                  <a:lnTo>
                    <a:pt x="794880" y="1587500"/>
                  </a:lnTo>
                  <a:lnTo>
                    <a:pt x="772836" y="1625600"/>
                  </a:lnTo>
                  <a:lnTo>
                    <a:pt x="751321" y="1676400"/>
                  </a:lnTo>
                  <a:lnTo>
                    <a:pt x="730338" y="1714500"/>
                  </a:lnTo>
                  <a:lnTo>
                    <a:pt x="709892" y="1765300"/>
                  </a:lnTo>
                  <a:lnTo>
                    <a:pt x="689987" y="1803400"/>
                  </a:lnTo>
                  <a:lnTo>
                    <a:pt x="670628" y="1854200"/>
                  </a:lnTo>
                  <a:lnTo>
                    <a:pt x="651818" y="1892300"/>
                  </a:lnTo>
                  <a:lnTo>
                    <a:pt x="633563" y="1943100"/>
                  </a:lnTo>
                  <a:lnTo>
                    <a:pt x="615865" y="1981200"/>
                  </a:lnTo>
                  <a:lnTo>
                    <a:pt x="598730" y="2032000"/>
                  </a:lnTo>
                  <a:lnTo>
                    <a:pt x="582161" y="2070100"/>
                  </a:lnTo>
                  <a:lnTo>
                    <a:pt x="566164" y="2120900"/>
                  </a:lnTo>
                  <a:lnTo>
                    <a:pt x="550741" y="2171700"/>
                  </a:lnTo>
                  <a:lnTo>
                    <a:pt x="535898" y="2209800"/>
                  </a:lnTo>
                  <a:lnTo>
                    <a:pt x="521639" y="2260600"/>
                  </a:lnTo>
                  <a:lnTo>
                    <a:pt x="507968" y="2311400"/>
                  </a:lnTo>
                  <a:lnTo>
                    <a:pt x="494889" y="2349500"/>
                  </a:lnTo>
                  <a:lnTo>
                    <a:pt x="482406" y="2400300"/>
                  </a:lnTo>
                  <a:lnTo>
                    <a:pt x="470525" y="2451100"/>
                  </a:lnTo>
                  <a:lnTo>
                    <a:pt x="459248" y="2501900"/>
                  </a:lnTo>
                  <a:lnTo>
                    <a:pt x="448580" y="2552700"/>
                  </a:lnTo>
                  <a:lnTo>
                    <a:pt x="438526" y="2590800"/>
                  </a:lnTo>
                  <a:lnTo>
                    <a:pt x="429090" y="2641600"/>
                  </a:lnTo>
                  <a:lnTo>
                    <a:pt x="420276" y="2692400"/>
                  </a:lnTo>
                  <a:lnTo>
                    <a:pt x="412088" y="2743200"/>
                  </a:lnTo>
                  <a:lnTo>
                    <a:pt x="404531" y="2794000"/>
                  </a:lnTo>
                  <a:lnTo>
                    <a:pt x="397609" y="2844800"/>
                  </a:lnTo>
                  <a:lnTo>
                    <a:pt x="391325" y="2895600"/>
                  </a:lnTo>
                  <a:lnTo>
                    <a:pt x="385685" y="2946400"/>
                  </a:lnTo>
                  <a:lnTo>
                    <a:pt x="380693" y="2984500"/>
                  </a:lnTo>
                  <a:lnTo>
                    <a:pt x="376352" y="3035300"/>
                  </a:lnTo>
                  <a:lnTo>
                    <a:pt x="372668" y="3086100"/>
                  </a:lnTo>
                  <a:lnTo>
                    <a:pt x="369643" y="3136900"/>
                  </a:lnTo>
                  <a:lnTo>
                    <a:pt x="367284" y="3187700"/>
                  </a:lnTo>
                  <a:lnTo>
                    <a:pt x="365593" y="3238500"/>
                  </a:lnTo>
                  <a:lnTo>
                    <a:pt x="364576" y="3289300"/>
                  </a:lnTo>
                  <a:lnTo>
                    <a:pt x="364236" y="3352800"/>
                  </a:lnTo>
                  <a:lnTo>
                    <a:pt x="364585" y="3403600"/>
                  </a:lnTo>
                  <a:lnTo>
                    <a:pt x="365631" y="3454400"/>
                  </a:lnTo>
                  <a:lnTo>
                    <a:pt x="367369" y="3505200"/>
                  </a:lnTo>
                  <a:lnTo>
                    <a:pt x="369793" y="3556000"/>
                  </a:lnTo>
                  <a:lnTo>
                    <a:pt x="372901" y="3606800"/>
                  </a:lnTo>
                  <a:lnTo>
                    <a:pt x="376687" y="3657600"/>
                  </a:lnTo>
                  <a:lnTo>
                    <a:pt x="381146" y="3708400"/>
                  </a:lnTo>
                  <a:lnTo>
                    <a:pt x="386275" y="3759200"/>
                  </a:lnTo>
                  <a:lnTo>
                    <a:pt x="392068" y="3810000"/>
                  </a:lnTo>
                  <a:lnTo>
                    <a:pt x="398522" y="3860800"/>
                  </a:lnTo>
                  <a:lnTo>
                    <a:pt x="405631" y="3911600"/>
                  </a:lnTo>
                  <a:lnTo>
                    <a:pt x="413391" y="3962400"/>
                  </a:lnTo>
                  <a:lnTo>
                    <a:pt x="421798" y="4013200"/>
                  </a:lnTo>
                  <a:lnTo>
                    <a:pt x="430847" y="4064000"/>
                  </a:lnTo>
                  <a:lnTo>
                    <a:pt x="440534" y="4102100"/>
                  </a:lnTo>
                  <a:lnTo>
                    <a:pt x="450854" y="4152900"/>
                  </a:lnTo>
                  <a:lnTo>
                    <a:pt x="461802" y="4203700"/>
                  </a:lnTo>
                  <a:lnTo>
                    <a:pt x="473375" y="4254500"/>
                  </a:lnTo>
                  <a:lnTo>
                    <a:pt x="485567" y="4305300"/>
                  </a:lnTo>
                  <a:lnTo>
                    <a:pt x="498375" y="4356100"/>
                  </a:lnTo>
                  <a:lnTo>
                    <a:pt x="511793" y="4394200"/>
                  </a:lnTo>
                  <a:lnTo>
                    <a:pt x="525817" y="4445000"/>
                  </a:lnTo>
                  <a:lnTo>
                    <a:pt x="540442" y="4495800"/>
                  </a:lnTo>
                  <a:lnTo>
                    <a:pt x="555665" y="4533900"/>
                  </a:lnTo>
                  <a:lnTo>
                    <a:pt x="571480" y="4584700"/>
                  </a:lnTo>
                  <a:lnTo>
                    <a:pt x="587883" y="4635500"/>
                  </a:lnTo>
                  <a:lnTo>
                    <a:pt x="604870" y="4673600"/>
                  </a:lnTo>
                  <a:lnTo>
                    <a:pt x="622436" y="4724400"/>
                  </a:lnTo>
                  <a:lnTo>
                    <a:pt x="640576" y="4775200"/>
                  </a:lnTo>
                  <a:lnTo>
                    <a:pt x="659287" y="4813300"/>
                  </a:lnTo>
                  <a:lnTo>
                    <a:pt x="678562" y="4864100"/>
                  </a:lnTo>
                  <a:lnTo>
                    <a:pt x="698399" y="4902200"/>
                  </a:lnTo>
                  <a:lnTo>
                    <a:pt x="718793" y="4953000"/>
                  </a:lnTo>
                  <a:lnTo>
                    <a:pt x="739738" y="4991100"/>
                  </a:lnTo>
                  <a:lnTo>
                    <a:pt x="761231" y="5041900"/>
                  </a:lnTo>
                  <a:lnTo>
                    <a:pt x="783267" y="5080000"/>
                  </a:lnTo>
                  <a:lnTo>
                    <a:pt x="805841" y="5130800"/>
                  </a:lnTo>
                  <a:lnTo>
                    <a:pt x="828949" y="5168900"/>
                  </a:lnTo>
                  <a:lnTo>
                    <a:pt x="852587" y="5207000"/>
                  </a:lnTo>
                  <a:lnTo>
                    <a:pt x="876750" y="5257800"/>
                  </a:lnTo>
                  <a:lnTo>
                    <a:pt x="901433" y="5295900"/>
                  </a:lnTo>
                  <a:lnTo>
                    <a:pt x="926632" y="5334000"/>
                  </a:lnTo>
                  <a:lnTo>
                    <a:pt x="952342" y="5372100"/>
                  </a:lnTo>
                  <a:lnTo>
                    <a:pt x="978559" y="5422900"/>
                  </a:lnTo>
                  <a:lnTo>
                    <a:pt x="1005279" y="5461000"/>
                  </a:lnTo>
                  <a:lnTo>
                    <a:pt x="1032496" y="5499100"/>
                  </a:lnTo>
                  <a:lnTo>
                    <a:pt x="1060207" y="5537200"/>
                  </a:lnTo>
                  <a:lnTo>
                    <a:pt x="1088407" y="5575300"/>
                  </a:lnTo>
                  <a:lnTo>
                    <a:pt x="1117092" y="5613400"/>
                  </a:lnTo>
                  <a:lnTo>
                    <a:pt x="1146048" y="5651500"/>
                  </a:lnTo>
                  <a:close/>
                </a:path>
                <a:path w="5584190" h="5651500">
                  <a:moveTo>
                    <a:pt x="5583936" y="5651500"/>
                  </a:moveTo>
                  <a:lnTo>
                    <a:pt x="1277112" y="5651500"/>
                  </a:lnTo>
                  <a:lnTo>
                    <a:pt x="1200912" y="5549900"/>
                  </a:lnTo>
                  <a:lnTo>
                    <a:pt x="1171789" y="5511800"/>
                  </a:lnTo>
                  <a:lnTo>
                    <a:pt x="1143181" y="5473700"/>
                  </a:lnTo>
                  <a:lnTo>
                    <a:pt x="1115092" y="5435600"/>
                  </a:lnTo>
                  <a:lnTo>
                    <a:pt x="1087527" y="5397500"/>
                  </a:lnTo>
                  <a:lnTo>
                    <a:pt x="1060491" y="5359400"/>
                  </a:lnTo>
                  <a:lnTo>
                    <a:pt x="1033989" y="5308600"/>
                  </a:lnTo>
                  <a:lnTo>
                    <a:pt x="1008025" y="5270500"/>
                  </a:lnTo>
                  <a:lnTo>
                    <a:pt x="982605" y="5232400"/>
                  </a:lnTo>
                  <a:lnTo>
                    <a:pt x="957734" y="5181600"/>
                  </a:lnTo>
                  <a:lnTo>
                    <a:pt x="933416" y="5143500"/>
                  </a:lnTo>
                  <a:lnTo>
                    <a:pt x="909656" y="5092700"/>
                  </a:lnTo>
                  <a:lnTo>
                    <a:pt x="886460" y="5054600"/>
                  </a:lnTo>
                  <a:lnTo>
                    <a:pt x="863833" y="5016500"/>
                  </a:lnTo>
                  <a:lnTo>
                    <a:pt x="841778" y="4965700"/>
                  </a:lnTo>
                  <a:lnTo>
                    <a:pt x="820302" y="4927600"/>
                  </a:lnTo>
                  <a:lnTo>
                    <a:pt x="799409" y="4876800"/>
                  </a:lnTo>
                  <a:lnTo>
                    <a:pt x="779104" y="4826000"/>
                  </a:lnTo>
                  <a:lnTo>
                    <a:pt x="759392" y="4787900"/>
                  </a:lnTo>
                  <a:lnTo>
                    <a:pt x="740278" y="4737100"/>
                  </a:lnTo>
                  <a:lnTo>
                    <a:pt x="721767" y="4699000"/>
                  </a:lnTo>
                  <a:lnTo>
                    <a:pt x="703864" y="4648200"/>
                  </a:lnTo>
                  <a:lnTo>
                    <a:pt x="686573" y="4597400"/>
                  </a:lnTo>
                  <a:lnTo>
                    <a:pt x="669900" y="4559300"/>
                  </a:lnTo>
                  <a:lnTo>
                    <a:pt x="653849" y="4508500"/>
                  </a:lnTo>
                  <a:lnTo>
                    <a:pt x="638426" y="4457700"/>
                  </a:lnTo>
                  <a:lnTo>
                    <a:pt x="623636" y="4406900"/>
                  </a:lnTo>
                  <a:lnTo>
                    <a:pt x="609483" y="4356100"/>
                  </a:lnTo>
                  <a:lnTo>
                    <a:pt x="595972" y="4318000"/>
                  </a:lnTo>
                  <a:lnTo>
                    <a:pt x="583109" y="4267200"/>
                  </a:lnTo>
                  <a:lnTo>
                    <a:pt x="570897" y="4216400"/>
                  </a:lnTo>
                  <a:lnTo>
                    <a:pt x="559343" y="4165600"/>
                  </a:lnTo>
                  <a:lnTo>
                    <a:pt x="548451" y="4114800"/>
                  </a:lnTo>
                  <a:lnTo>
                    <a:pt x="538226" y="4064000"/>
                  </a:lnTo>
                  <a:lnTo>
                    <a:pt x="528672" y="4013200"/>
                  </a:lnTo>
                  <a:lnTo>
                    <a:pt x="519796" y="3962400"/>
                  </a:lnTo>
                  <a:lnTo>
                    <a:pt x="511601" y="3911600"/>
                  </a:lnTo>
                  <a:lnTo>
                    <a:pt x="504093" y="3860800"/>
                  </a:lnTo>
                  <a:lnTo>
                    <a:pt x="497277" y="3810000"/>
                  </a:lnTo>
                  <a:lnTo>
                    <a:pt x="491157" y="3759200"/>
                  </a:lnTo>
                  <a:lnTo>
                    <a:pt x="485739" y="3708400"/>
                  </a:lnTo>
                  <a:lnTo>
                    <a:pt x="481027" y="3657600"/>
                  </a:lnTo>
                  <a:lnTo>
                    <a:pt x="477027" y="3606800"/>
                  </a:lnTo>
                  <a:lnTo>
                    <a:pt x="473743" y="3556000"/>
                  </a:lnTo>
                  <a:lnTo>
                    <a:pt x="471180" y="3505200"/>
                  </a:lnTo>
                  <a:lnTo>
                    <a:pt x="469343" y="3454400"/>
                  </a:lnTo>
                  <a:lnTo>
                    <a:pt x="468237" y="3403600"/>
                  </a:lnTo>
                  <a:lnTo>
                    <a:pt x="467867" y="3352800"/>
                  </a:lnTo>
                  <a:lnTo>
                    <a:pt x="468213" y="3289300"/>
                  </a:lnTo>
                  <a:lnTo>
                    <a:pt x="469246" y="3238500"/>
                  </a:lnTo>
                  <a:lnTo>
                    <a:pt x="470963" y="3187700"/>
                  </a:lnTo>
                  <a:lnTo>
                    <a:pt x="473359" y="3149600"/>
                  </a:lnTo>
                  <a:lnTo>
                    <a:pt x="476429" y="3098800"/>
                  </a:lnTo>
                  <a:lnTo>
                    <a:pt x="480170" y="3048000"/>
                  </a:lnTo>
                  <a:lnTo>
                    <a:pt x="484576" y="2997200"/>
                  </a:lnTo>
                  <a:lnTo>
                    <a:pt x="489644" y="2946400"/>
                  </a:lnTo>
                  <a:lnTo>
                    <a:pt x="495368" y="2895600"/>
                  </a:lnTo>
                  <a:lnTo>
                    <a:pt x="501745" y="2844800"/>
                  </a:lnTo>
                  <a:lnTo>
                    <a:pt x="508769" y="2794000"/>
                  </a:lnTo>
                  <a:lnTo>
                    <a:pt x="516438" y="2743200"/>
                  </a:lnTo>
                  <a:lnTo>
                    <a:pt x="524745" y="2692400"/>
                  </a:lnTo>
                  <a:lnTo>
                    <a:pt x="533686" y="2654300"/>
                  </a:lnTo>
                  <a:lnTo>
                    <a:pt x="543258" y="2603500"/>
                  </a:lnTo>
                  <a:lnTo>
                    <a:pt x="553456" y="2552700"/>
                  </a:lnTo>
                  <a:lnTo>
                    <a:pt x="564275" y="2501900"/>
                  </a:lnTo>
                  <a:lnTo>
                    <a:pt x="575711" y="2451100"/>
                  </a:lnTo>
                  <a:lnTo>
                    <a:pt x="587759" y="2413000"/>
                  </a:lnTo>
                  <a:lnTo>
                    <a:pt x="600415" y="2362200"/>
                  </a:lnTo>
                  <a:lnTo>
                    <a:pt x="613675" y="2311400"/>
                  </a:lnTo>
                  <a:lnTo>
                    <a:pt x="627533" y="2273300"/>
                  </a:lnTo>
                  <a:lnTo>
                    <a:pt x="641987" y="2222500"/>
                  </a:lnTo>
                  <a:lnTo>
                    <a:pt x="657030" y="2171700"/>
                  </a:lnTo>
                  <a:lnTo>
                    <a:pt x="672659" y="2133600"/>
                  </a:lnTo>
                  <a:lnTo>
                    <a:pt x="688870" y="2082800"/>
                  </a:lnTo>
                  <a:lnTo>
                    <a:pt x="705657" y="2044700"/>
                  </a:lnTo>
                  <a:lnTo>
                    <a:pt x="723017" y="1993900"/>
                  </a:lnTo>
                  <a:lnTo>
                    <a:pt x="740945" y="1955800"/>
                  </a:lnTo>
                  <a:lnTo>
                    <a:pt x="759436" y="1905000"/>
                  </a:lnTo>
                  <a:lnTo>
                    <a:pt x="778487" y="1866900"/>
                  </a:lnTo>
                  <a:lnTo>
                    <a:pt x="798092" y="1816100"/>
                  </a:lnTo>
                  <a:lnTo>
                    <a:pt x="818247" y="1778000"/>
                  </a:lnTo>
                  <a:lnTo>
                    <a:pt x="838948" y="1727200"/>
                  </a:lnTo>
                  <a:lnTo>
                    <a:pt x="860190" y="1689100"/>
                  </a:lnTo>
                  <a:lnTo>
                    <a:pt x="881969" y="1651000"/>
                  </a:lnTo>
                  <a:lnTo>
                    <a:pt x="904281" y="1600200"/>
                  </a:lnTo>
                  <a:lnTo>
                    <a:pt x="927121" y="1562100"/>
                  </a:lnTo>
                  <a:lnTo>
                    <a:pt x="950484" y="1524000"/>
                  </a:lnTo>
                  <a:lnTo>
                    <a:pt x="974366" y="1485900"/>
                  </a:lnTo>
                  <a:lnTo>
                    <a:pt x="998763" y="1435100"/>
                  </a:lnTo>
                  <a:lnTo>
                    <a:pt x="1023670" y="1397000"/>
                  </a:lnTo>
                  <a:lnTo>
                    <a:pt x="1049083" y="1358900"/>
                  </a:lnTo>
                  <a:lnTo>
                    <a:pt x="1074997" y="1320800"/>
                  </a:lnTo>
                  <a:lnTo>
                    <a:pt x="1101408" y="1282700"/>
                  </a:lnTo>
                  <a:lnTo>
                    <a:pt x="1128312" y="1244600"/>
                  </a:lnTo>
                  <a:lnTo>
                    <a:pt x="1155704" y="1206500"/>
                  </a:lnTo>
                  <a:lnTo>
                    <a:pt x="1183579" y="1168400"/>
                  </a:lnTo>
                  <a:lnTo>
                    <a:pt x="1211933" y="1130300"/>
                  </a:lnTo>
                  <a:lnTo>
                    <a:pt x="1240762" y="1092200"/>
                  </a:lnTo>
                  <a:lnTo>
                    <a:pt x="1270061" y="1054100"/>
                  </a:lnTo>
                  <a:lnTo>
                    <a:pt x="1299827" y="1016000"/>
                  </a:lnTo>
                  <a:lnTo>
                    <a:pt x="1330053" y="977900"/>
                  </a:lnTo>
                  <a:lnTo>
                    <a:pt x="1360736" y="939800"/>
                  </a:lnTo>
                  <a:lnTo>
                    <a:pt x="1391872" y="901700"/>
                  </a:lnTo>
                  <a:lnTo>
                    <a:pt x="1423456" y="863600"/>
                  </a:lnTo>
                  <a:lnTo>
                    <a:pt x="1455483" y="838200"/>
                  </a:lnTo>
                  <a:lnTo>
                    <a:pt x="1487950" y="800100"/>
                  </a:lnTo>
                  <a:lnTo>
                    <a:pt x="1520851" y="762000"/>
                  </a:lnTo>
                  <a:lnTo>
                    <a:pt x="1554183" y="736600"/>
                  </a:lnTo>
                  <a:lnTo>
                    <a:pt x="1587940" y="698500"/>
                  </a:lnTo>
                  <a:lnTo>
                    <a:pt x="1622119" y="660400"/>
                  </a:lnTo>
                  <a:lnTo>
                    <a:pt x="1656714" y="635000"/>
                  </a:lnTo>
                  <a:lnTo>
                    <a:pt x="1691722" y="596900"/>
                  </a:lnTo>
                  <a:lnTo>
                    <a:pt x="1727139" y="571500"/>
                  </a:lnTo>
                  <a:lnTo>
                    <a:pt x="1762959" y="533400"/>
                  </a:lnTo>
                  <a:lnTo>
                    <a:pt x="1835791" y="482600"/>
                  </a:lnTo>
                  <a:lnTo>
                    <a:pt x="1872795" y="444500"/>
                  </a:lnTo>
                  <a:lnTo>
                    <a:pt x="1910185" y="419100"/>
                  </a:lnTo>
                  <a:lnTo>
                    <a:pt x="1986104" y="368300"/>
                  </a:lnTo>
                  <a:lnTo>
                    <a:pt x="2024625" y="330200"/>
                  </a:lnTo>
                  <a:lnTo>
                    <a:pt x="2102766" y="279400"/>
                  </a:lnTo>
                  <a:lnTo>
                    <a:pt x="2222661" y="203200"/>
                  </a:lnTo>
                  <a:lnTo>
                    <a:pt x="2345668" y="127000"/>
                  </a:lnTo>
                  <a:lnTo>
                    <a:pt x="2387341" y="114300"/>
                  </a:lnTo>
                  <a:lnTo>
                    <a:pt x="2514312" y="38100"/>
                  </a:lnTo>
                  <a:lnTo>
                    <a:pt x="2557272" y="25400"/>
                  </a:lnTo>
                  <a:lnTo>
                    <a:pt x="2616708" y="0"/>
                  </a:lnTo>
                  <a:lnTo>
                    <a:pt x="5583936" y="0"/>
                  </a:lnTo>
                  <a:lnTo>
                    <a:pt x="5583936" y="5651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0303" y="2667000"/>
              <a:ext cx="4290059" cy="3378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8872" y="3655603"/>
            <a:ext cx="11010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440" dirty="0">
                <a:solidFill>
                  <a:srgbClr val="FFFFFF"/>
                </a:solidFill>
                <a:latin typeface="Cambria"/>
                <a:cs typeface="Cambria"/>
              </a:rPr>
              <a:t>CONTENTS</a:t>
            </a:r>
            <a:endParaRPr sz="245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58640" y="1690116"/>
            <a:ext cx="4907280" cy="3710940"/>
            <a:chOff x="4358640" y="1690116"/>
            <a:chExt cx="4907280" cy="3710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40" y="2374392"/>
              <a:ext cx="76200" cy="30266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18532" y="1987295"/>
              <a:ext cx="4241800" cy="500380"/>
            </a:xfrm>
            <a:custGeom>
              <a:avLst/>
              <a:gdLst/>
              <a:ahLst/>
              <a:cxnLst/>
              <a:rect l="l" t="t" r="r" b="b"/>
              <a:pathLst>
                <a:path w="4241800" h="500380">
                  <a:moveTo>
                    <a:pt x="4241291" y="499871"/>
                  </a:moveTo>
                  <a:lnTo>
                    <a:pt x="0" y="499871"/>
                  </a:lnTo>
                  <a:lnTo>
                    <a:pt x="0" y="0"/>
                  </a:lnTo>
                  <a:lnTo>
                    <a:pt x="4241291" y="0"/>
                  </a:lnTo>
                  <a:lnTo>
                    <a:pt x="4241291" y="499871"/>
                  </a:lnTo>
                  <a:close/>
                </a:path>
              </a:pathLst>
            </a:custGeom>
            <a:solidFill>
              <a:srgbClr val="FFFFF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12423" y="1694700"/>
              <a:ext cx="4253865" cy="797560"/>
            </a:xfrm>
            <a:custGeom>
              <a:avLst/>
              <a:gdLst/>
              <a:ahLst/>
              <a:cxnLst/>
              <a:rect l="l" t="t" r="r" b="b"/>
              <a:pathLst>
                <a:path w="4253865" h="797560">
                  <a:moveTo>
                    <a:pt x="4253496" y="289547"/>
                  </a:moveTo>
                  <a:lnTo>
                    <a:pt x="4250436" y="288023"/>
                  </a:lnTo>
                  <a:lnTo>
                    <a:pt x="4242828" y="288023"/>
                  </a:lnTo>
                  <a:lnTo>
                    <a:pt x="4242828" y="298691"/>
                  </a:lnTo>
                  <a:lnTo>
                    <a:pt x="4242828" y="786384"/>
                  </a:lnTo>
                  <a:lnTo>
                    <a:pt x="10668" y="786384"/>
                  </a:lnTo>
                  <a:lnTo>
                    <a:pt x="10668" y="298691"/>
                  </a:lnTo>
                  <a:lnTo>
                    <a:pt x="217932" y="298691"/>
                  </a:lnTo>
                  <a:lnTo>
                    <a:pt x="217932" y="487680"/>
                  </a:lnTo>
                  <a:lnTo>
                    <a:pt x="225679" y="525411"/>
                  </a:lnTo>
                  <a:lnTo>
                    <a:pt x="246697" y="556450"/>
                  </a:lnTo>
                  <a:lnTo>
                    <a:pt x="277736" y="577469"/>
                  </a:lnTo>
                  <a:lnTo>
                    <a:pt x="315468" y="585216"/>
                  </a:lnTo>
                  <a:lnTo>
                    <a:pt x="3089148" y="585216"/>
                  </a:lnTo>
                  <a:lnTo>
                    <a:pt x="3127540" y="577469"/>
                  </a:lnTo>
                  <a:lnTo>
                    <a:pt x="3158490" y="556450"/>
                  </a:lnTo>
                  <a:lnTo>
                    <a:pt x="3179165" y="525411"/>
                  </a:lnTo>
                  <a:lnTo>
                    <a:pt x="3186684" y="487680"/>
                  </a:lnTo>
                  <a:lnTo>
                    <a:pt x="3186684" y="298691"/>
                  </a:lnTo>
                  <a:lnTo>
                    <a:pt x="4242828" y="298691"/>
                  </a:lnTo>
                  <a:lnTo>
                    <a:pt x="4242828" y="288023"/>
                  </a:lnTo>
                  <a:lnTo>
                    <a:pt x="3186684" y="288023"/>
                  </a:lnTo>
                  <a:lnTo>
                    <a:pt x="3186684" y="97536"/>
                  </a:lnTo>
                  <a:lnTo>
                    <a:pt x="3179165" y="59791"/>
                  </a:lnTo>
                  <a:lnTo>
                    <a:pt x="3158490" y="28765"/>
                  </a:lnTo>
                  <a:lnTo>
                    <a:pt x="3127540" y="7734"/>
                  </a:lnTo>
                  <a:lnTo>
                    <a:pt x="3089148" y="0"/>
                  </a:lnTo>
                  <a:lnTo>
                    <a:pt x="315468" y="0"/>
                  </a:lnTo>
                  <a:lnTo>
                    <a:pt x="277736" y="7734"/>
                  </a:lnTo>
                  <a:lnTo>
                    <a:pt x="246697" y="28765"/>
                  </a:lnTo>
                  <a:lnTo>
                    <a:pt x="225679" y="59791"/>
                  </a:lnTo>
                  <a:lnTo>
                    <a:pt x="217932" y="97536"/>
                  </a:lnTo>
                  <a:lnTo>
                    <a:pt x="217932" y="288023"/>
                  </a:lnTo>
                  <a:lnTo>
                    <a:pt x="3048" y="288023"/>
                  </a:lnTo>
                  <a:lnTo>
                    <a:pt x="0" y="289547"/>
                  </a:lnTo>
                  <a:lnTo>
                    <a:pt x="0" y="795515"/>
                  </a:lnTo>
                  <a:lnTo>
                    <a:pt x="3048" y="797039"/>
                  </a:lnTo>
                  <a:lnTo>
                    <a:pt x="4250436" y="797039"/>
                  </a:lnTo>
                  <a:lnTo>
                    <a:pt x="4253496" y="795515"/>
                  </a:lnTo>
                  <a:lnTo>
                    <a:pt x="4253496" y="792480"/>
                  </a:lnTo>
                  <a:lnTo>
                    <a:pt x="4253496" y="786384"/>
                  </a:lnTo>
                  <a:lnTo>
                    <a:pt x="4253496" y="298691"/>
                  </a:lnTo>
                  <a:lnTo>
                    <a:pt x="4253496" y="292595"/>
                  </a:lnTo>
                  <a:lnTo>
                    <a:pt x="4253496" y="289547"/>
                  </a:lnTo>
                  <a:close/>
                </a:path>
              </a:pathLst>
            </a:custGeom>
            <a:solidFill>
              <a:srgbClr val="9A2D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24271" y="1690116"/>
              <a:ext cx="2981325" cy="594360"/>
            </a:xfrm>
            <a:custGeom>
              <a:avLst/>
              <a:gdLst/>
              <a:ahLst/>
              <a:cxnLst/>
              <a:rect l="l" t="t" r="r" b="b"/>
              <a:pathLst>
                <a:path w="2981325" h="594360">
                  <a:moveTo>
                    <a:pt x="2889503" y="594360"/>
                  </a:moveTo>
                  <a:lnTo>
                    <a:pt x="92964" y="594360"/>
                  </a:lnTo>
                  <a:lnTo>
                    <a:pt x="82296" y="592836"/>
                  </a:lnTo>
                  <a:lnTo>
                    <a:pt x="45720" y="577595"/>
                  </a:lnTo>
                  <a:lnTo>
                    <a:pt x="18288" y="550164"/>
                  </a:lnTo>
                  <a:lnTo>
                    <a:pt x="3048" y="513588"/>
                  </a:lnTo>
                  <a:lnTo>
                    <a:pt x="0" y="492252"/>
                  </a:lnTo>
                  <a:lnTo>
                    <a:pt x="0" y="102108"/>
                  </a:lnTo>
                  <a:lnTo>
                    <a:pt x="1524" y="92964"/>
                  </a:lnTo>
                  <a:lnTo>
                    <a:pt x="3048" y="82296"/>
                  </a:lnTo>
                  <a:lnTo>
                    <a:pt x="4572" y="73152"/>
                  </a:lnTo>
                  <a:lnTo>
                    <a:pt x="9144" y="62484"/>
                  </a:lnTo>
                  <a:lnTo>
                    <a:pt x="12192" y="53340"/>
                  </a:lnTo>
                  <a:lnTo>
                    <a:pt x="45720" y="18288"/>
                  </a:lnTo>
                  <a:lnTo>
                    <a:pt x="73152" y="4572"/>
                  </a:lnTo>
                  <a:lnTo>
                    <a:pt x="82296" y="1524"/>
                  </a:lnTo>
                  <a:lnTo>
                    <a:pt x="92964" y="0"/>
                  </a:lnTo>
                  <a:lnTo>
                    <a:pt x="2887980" y="0"/>
                  </a:lnTo>
                  <a:lnTo>
                    <a:pt x="2898648" y="1524"/>
                  </a:lnTo>
                  <a:lnTo>
                    <a:pt x="2907792" y="4572"/>
                  </a:lnTo>
                  <a:lnTo>
                    <a:pt x="2918460" y="7620"/>
                  </a:lnTo>
                  <a:lnTo>
                    <a:pt x="2923540" y="10668"/>
                  </a:lnTo>
                  <a:lnTo>
                    <a:pt x="94488" y="10668"/>
                  </a:lnTo>
                  <a:lnTo>
                    <a:pt x="85344" y="12192"/>
                  </a:lnTo>
                  <a:lnTo>
                    <a:pt x="44196" y="32004"/>
                  </a:lnTo>
                  <a:lnTo>
                    <a:pt x="18288" y="67056"/>
                  </a:lnTo>
                  <a:lnTo>
                    <a:pt x="10668" y="102108"/>
                  </a:lnTo>
                  <a:lnTo>
                    <a:pt x="10668" y="492252"/>
                  </a:lnTo>
                  <a:lnTo>
                    <a:pt x="27432" y="544068"/>
                  </a:lnTo>
                  <a:lnTo>
                    <a:pt x="67056" y="577595"/>
                  </a:lnTo>
                  <a:lnTo>
                    <a:pt x="85344" y="582168"/>
                  </a:lnTo>
                  <a:lnTo>
                    <a:pt x="92964" y="583692"/>
                  </a:lnTo>
                  <a:lnTo>
                    <a:pt x="103632" y="585216"/>
                  </a:lnTo>
                  <a:lnTo>
                    <a:pt x="2921508" y="585216"/>
                  </a:lnTo>
                  <a:lnTo>
                    <a:pt x="2918460" y="586740"/>
                  </a:lnTo>
                  <a:lnTo>
                    <a:pt x="2909316" y="589788"/>
                  </a:lnTo>
                  <a:lnTo>
                    <a:pt x="2898648" y="592836"/>
                  </a:lnTo>
                  <a:lnTo>
                    <a:pt x="2889503" y="594360"/>
                  </a:lnTo>
                  <a:close/>
                </a:path>
                <a:path w="2981325" h="594360">
                  <a:moveTo>
                    <a:pt x="2921508" y="585216"/>
                  </a:moveTo>
                  <a:lnTo>
                    <a:pt x="2877311" y="585216"/>
                  </a:lnTo>
                  <a:lnTo>
                    <a:pt x="2904744" y="580644"/>
                  </a:lnTo>
                  <a:lnTo>
                    <a:pt x="2913888" y="577595"/>
                  </a:lnTo>
                  <a:lnTo>
                    <a:pt x="2948940" y="551688"/>
                  </a:lnTo>
                  <a:lnTo>
                    <a:pt x="2968752" y="510540"/>
                  </a:lnTo>
                  <a:lnTo>
                    <a:pt x="2970276" y="502920"/>
                  </a:lnTo>
                  <a:lnTo>
                    <a:pt x="2970276" y="92964"/>
                  </a:lnTo>
                  <a:lnTo>
                    <a:pt x="2968752" y="83820"/>
                  </a:lnTo>
                  <a:lnTo>
                    <a:pt x="2965703" y="76200"/>
                  </a:lnTo>
                  <a:lnTo>
                    <a:pt x="2962656" y="67056"/>
                  </a:lnTo>
                  <a:lnTo>
                    <a:pt x="2936748" y="32004"/>
                  </a:lnTo>
                  <a:lnTo>
                    <a:pt x="2897124" y="12192"/>
                  </a:lnTo>
                  <a:lnTo>
                    <a:pt x="2887980" y="10668"/>
                  </a:lnTo>
                  <a:lnTo>
                    <a:pt x="2923540" y="10668"/>
                  </a:lnTo>
                  <a:lnTo>
                    <a:pt x="2926080" y="12192"/>
                  </a:lnTo>
                  <a:lnTo>
                    <a:pt x="2935224" y="18288"/>
                  </a:lnTo>
                  <a:lnTo>
                    <a:pt x="2942844" y="22860"/>
                  </a:lnTo>
                  <a:lnTo>
                    <a:pt x="2956560" y="36576"/>
                  </a:lnTo>
                  <a:lnTo>
                    <a:pt x="2962656" y="45720"/>
                  </a:lnTo>
                  <a:lnTo>
                    <a:pt x="2968752" y="53340"/>
                  </a:lnTo>
                  <a:lnTo>
                    <a:pt x="2973324" y="62484"/>
                  </a:lnTo>
                  <a:lnTo>
                    <a:pt x="2976372" y="71628"/>
                  </a:lnTo>
                  <a:lnTo>
                    <a:pt x="2977896" y="82296"/>
                  </a:lnTo>
                  <a:lnTo>
                    <a:pt x="2979419" y="91440"/>
                  </a:lnTo>
                  <a:lnTo>
                    <a:pt x="2980944" y="102108"/>
                  </a:lnTo>
                  <a:lnTo>
                    <a:pt x="2980944" y="502920"/>
                  </a:lnTo>
                  <a:lnTo>
                    <a:pt x="2977896" y="513588"/>
                  </a:lnTo>
                  <a:lnTo>
                    <a:pt x="2976372" y="522732"/>
                  </a:lnTo>
                  <a:lnTo>
                    <a:pt x="2973324" y="531876"/>
                  </a:lnTo>
                  <a:lnTo>
                    <a:pt x="2968752" y="541020"/>
                  </a:lnTo>
                  <a:lnTo>
                    <a:pt x="2962656" y="550164"/>
                  </a:lnTo>
                  <a:lnTo>
                    <a:pt x="2958084" y="557784"/>
                  </a:lnTo>
                  <a:lnTo>
                    <a:pt x="2950464" y="565404"/>
                  </a:lnTo>
                  <a:lnTo>
                    <a:pt x="2935224" y="577595"/>
                  </a:lnTo>
                  <a:lnTo>
                    <a:pt x="2927603" y="582168"/>
                  </a:lnTo>
                  <a:lnTo>
                    <a:pt x="2921508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9406" y="1799325"/>
            <a:ext cx="104457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280" dirty="0">
                <a:solidFill>
                  <a:srgbClr val="FFFFFF"/>
                </a:solidFill>
              </a:rPr>
              <a:t>ER-</a:t>
            </a:r>
            <a:r>
              <a:rPr sz="1950" spc="245" dirty="0">
                <a:solidFill>
                  <a:srgbClr val="FFFFFF"/>
                </a:solidFill>
              </a:rPr>
              <a:t> </a:t>
            </a:r>
            <a:r>
              <a:rPr sz="1950" spc="-295" dirty="0">
                <a:solidFill>
                  <a:srgbClr val="FFFFFF"/>
                </a:solidFill>
              </a:rPr>
              <a:t>Diagram</a:t>
            </a:r>
            <a:endParaRPr sz="1950"/>
          </a:p>
        </p:txBody>
      </p:sp>
      <p:grpSp>
        <p:nvGrpSpPr>
          <p:cNvPr id="9" name="object 9"/>
          <p:cNvGrpSpPr/>
          <p:nvPr/>
        </p:nvGrpSpPr>
        <p:grpSpPr>
          <a:xfrm>
            <a:off x="5012435" y="2587751"/>
            <a:ext cx="4253865" cy="802005"/>
            <a:chOff x="5012435" y="2587751"/>
            <a:chExt cx="4253865" cy="802005"/>
          </a:xfrm>
        </p:grpSpPr>
        <p:sp>
          <p:nvSpPr>
            <p:cNvPr id="10" name="object 10"/>
            <p:cNvSpPr/>
            <p:nvPr/>
          </p:nvSpPr>
          <p:spPr>
            <a:xfrm>
              <a:off x="5018532" y="2886456"/>
              <a:ext cx="4241800" cy="498475"/>
            </a:xfrm>
            <a:custGeom>
              <a:avLst/>
              <a:gdLst/>
              <a:ahLst/>
              <a:cxnLst/>
              <a:rect l="l" t="t" r="r" b="b"/>
              <a:pathLst>
                <a:path w="4241800" h="498475">
                  <a:moveTo>
                    <a:pt x="4241291" y="498347"/>
                  </a:moveTo>
                  <a:lnTo>
                    <a:pt x="0" y="498347"/>
                  </a:lnTo>
                  <a:lnTo>
                    <a:pt x="0" y="0"/>
                  </a:lnTo>
                  <a:lnTo>
                    <a:pt x="4241291" y="0"/>
                  </a:lnTo>
                  <a:lnTo>
                    <a:pt x="4241291" y="498347"/>
                  </a:lnTo>
                  <a:close/>
                </a:path>
              </a:pathLst>
            </a:custGeom>
            <a:solidFill>
              <a:srgbClr val="FFFFF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12423" y="2593847"/>
              <a:ext cx="4253865" cy="795655"/>
            </a:xfrm>
            <a:custGeom>
              <a:avLst/>
              <a:gdLst/>
              <a:ahLst/>
              <a:cxnLst/>
              <a:rect l="l" t="t" r="r" b="b"/>
              <a:pathLst>
                <a:path w="4253865" h="795654">
                  <a:moveTo>
                    <a:pt x="4253496" y="289572"/>
                  </a:moveTo>
                  <a:lnTo>
                    <a:pt x="4250436" y="286524"/>
                  </a:lnTo>
                  <a:lnTo>
                    <a:pt x="4242828" y="286524"/>
                  </a:lnTo>
                  <a:lnTo>
                    <a:pt x="4242828" y="297192"/>
                  </a:lnTo>
                  <a:lnTo>
                    <a:pt x="4242828" y="786396"/>
                  </a:lnTo>
                  <a:lnTo>
                    <a:pt x="10668" y="786396"/>
                  </a:lnTo>
                  <a:lnTo>
                    <a:pt x="10668" y="297192"/>
                  </a:lnTo>
                  <a:lnTo>
                    <a:pt x="217932" y="297192"/>
                  </a:lnTo>
                  <a:lnTo>
                    <a:pt x="217932" y="486156"/>
                  </a:lnTo>
                  <a:lnTo>
                    <a:pt x="225679" y="524548"/>
                  </a:lnTo>
                  <a:lnTo>
                    <a:pt x="246697" y="555498"/>
                  </a:lnTo>
                  <a:lnTo>
                    <a:pt x="277736" y="576173"/>
                  </a:lnTo>
                  <a:lnTo>
                    <a:pt x="315468" y="583692"/>
                  </a:lnTo>
                  <a:lnTo>
                    <a:pt x="3089148" y="583692"/>
                  </a:lnTo>
                  <a:lnTo>
                    <a:pt x="3127540" y="576173"/>
                  </a:lnTo>
                  <a:lnTo>
                    <a:pt x="3158490" y="555498"/>
                  </a:lnTo>
                  <a:lnTo>
                    <a:pt x="3179165" y="524548"/>
                  </a:lnTo>
                  <a:lnTo>
                    <a:pt x="3186684" y="486156"/>
                  </a:lnTo>
                  <a:lnTo>
                    <a:pt x="3186684" y="297192"/>
                  </a:lnTo>
                  <a:lnTo>
                    <a:pt x="4242828" y="297192"/>
                  </a:lnTo>
                  <a:lnTo>
                    <a:pt x="4242828" y="286524"/>
                  </a:lnTo>
                  <a:lnTo>
                    <a:pt x="3186684" y="286524"/>
                  </a:lnTo>
                  <a:lnTo>
                    <a:pt x="3186684" y="97536"/>
                  </a:lnTo>
                  <a:lnTo>
                    <a:pt x="3179165" y="59156"/>
                  </a:lnTo>
                  <a:lnTo>
                    <a:pt x="3158490" y="28194"/>
                  </a:lnTo>
                  <a:lnTo>
                    <a:pt x="3127540" y="7531"/>
                  </a:lnTo>
                  <a:lnTo>
                    <a:pt x="3089148" y="0"/>
                  </a:lnTo>
                  <a:lnTo>
                    <a:pt x="315468" y="0"/>
                  </a:lnTo>
                  <a:lnTo>
                    <a:pt x="277736" y="7531"/>
                  </a:lnTo>
                  <a:lnTo>
                    <a:pt x="246697" y="28194"/>
                  </a:lnTo>
                  <a:lnTo>
                    <a:pt x="225679" y="59156"/>
                  </a:lnTo>
                  <a:lnTo>
                    <a:pt x="217932" y="97536"/>
                  </a:lnTo>
                  <a:lnTo>
                    <a:pt x="217932" y="286524"/>
                  </a:lnTo>
                  <a:lnTo>
                    <a:pt x="3048" y="286524"/>
                  </a:lnTo>
                  <a:lnTo>
                    <a:pt x="0" y="289572"/>
                  </a:lnTo>
                  <a:lnTo>
                    <a:pt x="0" y="794016"/>
                  </a:lnTo>
                  <a:lnTo>
                    <a:pt x="3048" y="795540"/>
                  </a:lnTo>
                  <a:lnTo>
                    <a:pt x="4250436" y="795540"/>
                  </a:lnTo>
                  <a:lnTo>
                    <a:pt x="4253496" y="794016"/>
                  </a:lnTo>
                  <a:lnTo>
                    <a:pt x="4253496" y="790968"/>
                  </a:lnTo>
                  <a:lnTo>
                    <a:pt x="4253496" y="786396"/>
                  </a:lnTo>
                  <a:lnTo>
                    <a:pt x="4253496" y="297192"/>
                  </a:lnTo>
                  <a:lnTo>
                    <a:pt x="4253496" y="292620"/>
                  </a:lnTo>
                  <a:lnTo>
                    <a:pt x="4253496" y="289572"/>
                  </a:lnTo>
                  <a:close/>
                </a:path>
              </a:pathLst>
            </a:custGeom>
            <a:solidFill>
              <a:srgbClr val="A149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4271" y="2587751"/>
              <a:ext cx="2981325" cy="596265"/>
            </a:xfrm>
            <a:custGeom>
              <a:avLst/>
              <a:gdLst/>
              <a:ahLst/>
              <a:cxnLst/>
              <a:rect l="l" t="t" r="r" b="b"/>
              <a:pathLst>
                <a:path w="2981325" h="596264">
                  <a:moveTo>
                    <a:pt x="2878835" y="595884"/>
                  </a:moveTo>
                  <a:lnTo>
                    <a:pt x="103632" y="595884"/>
                  </a:lnTo>
                  <a:lnTo>
                    <a:pt x="82296" y="592836"/>
                  </a:lnTo>
                  <a:lnTo>
                    <a:pt x="73152" y="591312"/>
                  </a:lnTo>
                  <a:lnTo>
                    <a:pt x="64008" y="588264"/>
                  </a:lnTo>
                  <a:lnTo>
                    <a:pt x="54864" y="583692"/>
                  </a:lnTo>
                  <a:lnTo>
                    <a:pt x="45720" y="577595"/>
                  </a:lnTo>
                  <a:lnTo>
                    <a:pt x="38100" y="573024"/>
                  </a:lnTo>
                  <a:lnTo>
                    <a:pt x="13716" y="542544"/>
                  </a:lnTo>
                  <a:lnTo>
                    <a:pt x="1524" y="504444"/>
                  </a:lnTo>
                  <a:lnTo>
                    <a:pt x="0" y="493776"/>
                  </a:lnTo>
                  <a:lnTo>
                    <a:pt x="0" y="103632"/>
                  </a:lnTo>
                  <a:lnTo>
                    <a:pt x="3048" y="82296"/>
                  </a:lnTo>
                  <a:lnTo>
                    <a:pt x="4572" y="73152"/>
                  </a:lnTo>
                  <a:lnTo>
                    <a:pt x="9144" y="64008"/>
                  </a:lnTo>
                  <a:lnTo>
                    <a:pt x="12192" y="54864"/>
                  </a:lnTo>
                  <a:lnTo>
                    <a:pt x="18288" y="45720"/>
                  </a:lnTo>
                  <a:lnTo>
                    <a:pt x="30480" y="30480"/>
                  </a:lnTo>
                  <a:lnTo>
                    <a:pt x="45720" y="18288"/>
                  </a:lnTo>
                  <a:lnTo>
                    <a:pt x="54864" y="13716"/>
                  </a:lnTo>
                  <a:lnTo>
                    <a:pt x="62484" y="9144"/>
                  </a:lnTo>
                  <a:lnTo>
                    <a:pt x="73152" y="4572"/>
                  </a:lnTo>
                  <a:lnTo>
                    <a:pt x="82296" y="3048"/>
                  </a:lnTo>
                  <a:lnTo>
                    <a:pt x="103632" y="0"/>
                  </a:lnTo>
                  <a:lnTo>
                    <a:pt x="2877311" y="0"/>
                  </a:lnTo>
                  <a:lnTo>
                    <a:pt x="2898648" y="3048"/>
                  </a:lnTo>
                  <a:lnTo>
                    <a:pt x="2907792" y="4572"/>
                  </a:lnTo>
                  <a:lnTo>
                    <a:pt x="2918460" y="9144"/>
                  </a:lnTo>
                  <a:lnTo>
                    <a:pt x="2922270" y="10668"/>
                  </a:lnTo>
                  <a:lnTo>
                    <a:pt x="103632" y="10668"/>
                  </a:lnTo>
                  <a:lnTo>
                    <a:pt x="94488" y="12192"/>
                  </a:lnTo>
                  <a:lnTo>
                    <a:pt x="85344" y="12192"/>
                  </a:lnTo>
                  <a:lnTo>
                    <a:pt x="67056" y="18288"/>
                  </a:lnTo>
                  <a:lnTo>
                    <a:pt x="59436" y="21336"/>
                  </a:lnTo>
                  <a:lnTo>
                    <a:pt x="51816" y="27432"/>
                  </a:lnTo>
                  <a:lnTo>
                    <a:pt x="44196" y="32004"/>
                  </a:lnTo>
                  <a:lnTo>
                    <a:pt x="18288" y="67056"/>
                  </a:lnTo>
                  <a:lnTo>
                    <a:pt x="10668" y="103632"/>
                  </a:lnTo>
                  <a:lnTo>
                    <a:pt x="10668" y="492252"/>
                  </a:lnTo>
                  <a:lnTo>
                    <a:pt x="32004" y="551688"/>
                  </a:lnTo>
                  <a:lnTo>
                    <a:pt x="67056" y="577595"/>
                  </a:lnTo>
                  <a:lnTo>
                    <a:pt x="92964" y="585216"/>
                  </a:lnTo>
                  <a:lnTo>
                    <a:pt x="2923032" y="585216"/>
                  </a:lnTo>
                  <a:lnTo>
                    <a:pt x="2918460" y="586740"/>
                  </a:lnTo>
                  <a:lnTo>
                    <a:pt x="2909316" y="591312"/>
                  </a:lnTo>
                  <a:lnTo>
                    <a:pt x="2898648" y="592836"/>
                  </a:lnTo>
                  <a:lnTo>
                    <a:pt x="2889503" y="594360"/>
                  </a:lnTo>
                  <a:lnTo>
                    <a:pt x="2878835" y="595884"/>
                  </a:lnTo>
                  <a:close/>
                </a:path>
                <a:path w="2981325" h="596264">
                  <a:moveTo>
                    <a:pt x="2923032" y="585216"/>
                  </a:moveTo>
                  <a:lnTo>
                    <a:pt x="2886456" y="585216"/>
                  </a:lnTo>
                  <a:lnTo>
                    <a:pt x="2895600" y="583692"/>
                  </a:lnTo>
                  <a:lnTo>
                    <a:pt x="2913888" y="577595"/>
                  </a:lnTo>
                  <a:lnTo>
                    <a:pt x="2948940" y="551688"/>
                  </a:lnTo>
                  <a:lnTo>
                    <a:pt x="2968752" y="512064"/>
                  </a:lnTo>
                  <a:lnTo>
                    <a:pt x="2970276" y="502919"/>
                  </a:lnTo>
                  <a:lnTo>
                    <a:pt x="2970276" y="94488"/>
                  </a:lnTo>
                  <a:lnTo>
                    <a:pt x="2955035" y="51816"/>
                  </a:lnTo>
                  <a:lnTo>
                    <a:pt x="2913888" y="18288"/>
                  </a:lnTo>
                  <a:lnTo>
                    <a:pt x="2877311" y="10668"/>
                  </a:lnTo>
                  <a:lnTo>
                    <a:pt x="2922270" y="10668"/>
                  </a:lnTo>
                  <a:lnTo>
                    <a:pt x="2968752" y="53340"/>
                  </a:lnTo>
                  <a:lnTo>
                    <a:pt x="2980944" y="103632"/>
                  </a:lnTo>
                  <a:lnTo>
                    <a:pt x="2980944" y="502919"/>
                  </a:lnTo>
                  <a:lnTo>
                    <a:pt x="2977896" y="513588"/>
                  </a:lnTo>
                  <a:lnTo>
                    <a:pt x="2976372" y="522732"/>
                  </a:lnTo>
                  <a:lnTo>
                    <a:pt x="2973324" y="531876"/>
                  </a:lnTo>
                  <a:lnTo>
                    <a:pt x="2968752" y="541019"/>
                  </a:lnTo>
                  <a:lnTo>
                    <a:pt x="2962656" y="550164"/>
                  </a:lnTo>
                  <a:lnTo>
                    <a:pt x="2958084" y="557784"/>
                  </a:lnTo>
                  <a:lnTo>
                    <a:pt x="2950464" y="565404"/>
                  </a:lnTo>
                  <a:lnTo>
                    <a:pt x="2927603" y="583692"/>
                  </a:lnTo>
                  <a:lnTo>
                    <a:pt x="2923032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59406" y="2696988"/>
            <a:ext cx="89408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235" dirty="0">
                <a:solidFill>
                  <a:srgbClr val="FFFFFF"/>
                </a:solidFill>
                <a:latin typeface="Cambria"/>
                <a:cs typeface="Cambria"/>
              </a:rPr>
              <a:t>constraints</a:t>
            </a:r>
            <a:endParaRPr sz="195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12435" y="3486911"/>
            <a:ext cx="4253865" cy="802005"/>
            <a:chOff x="5012435" y="3486911"/>
            <a:chExt cx="4253865" cy="802005"/>
          </a:xfrm>
        </p:grpSpPr>
        <p:sp>
          <p:nvSpPr>
            <p:cNvPr id="15" name="object 15"/>
            <p:cNvSpPr/>
            <p:nvPr/>
          </p:nvSpPr>
          <p:spPr>
            <a:xfrm>
              <a:off x="5018532" y="3784092"/>
              <a:ext cx="4241800" cy="498475"/>
            </a:xfrm>
            <a:custGeom>
              <a:avLst/>
              <a:gdLst/>
              <a:ahLst/>
              <a:cxnLst/>
              <a:rect l="l" t="t" r="r" b="b"/>
              <a:pathLst>
                <a:path w="4241800" h="498475">
                  <a:moveTo>
                    <a:pt x="4241291" y="498348"/>
                  </a:moveTo>
                  <a:lnTo>
                    <a:pt x="0" y="498348"/>
                  </a:lnTo>
                  <a:lnTo>
                    <a:pt x="0" y="0"/>
                  </a:lnTo>
                  <a:lnTo>
                    <a:pt x="4241291" y="0"/>
                  </a:lnTo>
                  <a:lnTo>
                    <a:pt x="4241291" y="498348"/>
                  </a:lnTo>
                  <a:close/>
                </a:path>
              </a:pathLst>
            </a:custGeom>
            <a:solidFill>
              <a:srgbClr val="FFFFF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2423" y="3491483"/>
              <a:ext cx="4253865" cy="797560"/>
            </a:xfrm>
            <a:custGeom>
              <a:avLst/>
              <a:gdLst/>
              <a:ahLst/>
              <a:cxnLst/>
              <a:rect l="l" t="t" r="r" b="b"/>
              <a:pathLst>
                <a:path w="4253865" h="797560">
                  <a:moveTo>
                    <a:pt x="4253496" y="289560"/>
                  </a:moveTo>
                  <a:lnTo>
                    <a:pt x="4250436" y="286512"/>
                  </a:lnTo>
                  <a:lnTo>
                    <a:pt x="4242828" y="286512"/>
                  </a:lnTo>
                  <a:lnTo>
                    <a:pt x="4242828" y="297180"/>
                  </a:lnTo>
                  <a:lnTo>
                    <a:pt x="4242828" y="786396"/>
                  </a:lnTo>
                  <a:lnTo>
                    <a:pt x="10668" y="786396"/>
                  </a:lnTo>
                  <a:lnTo>
                    <a:pt x="10668" y="297180"/>
                  </a:lnTo>
                  <a:lnTo>
                    <a:pt x="217932" y="297180"/>
                  </a:lnTo>
                  <a:lnTo>
                    <a:pt x="217932" y="487680"/>
                  </a:lnTo>
                  <a:lnTo>
                    <a:pt x="225679" y="525424"/>
                  </a:lnTo>
                  <a:lnTo>
                    <a:pt x="246697" y="556450"/>
                  </a:lnTo>
                  <a:lnTo>
                    <a:pt x="277736" y="577481"/>
                  </a:lnTo>
                  <a:lnTo>
                    <a:pt x="315468" y="585216"/>
                  </a:lnTo>
                  <a:lnTo>
                    <a:pt x="3089148" y="585216"/>
                  </a:lnTo>
                  <a:lnTo>
                    <a:pt x="3127540" y="577481"/>
                  </a:lnTo>
                  <a:lnTo>
                    <a:pt x="3158490" y="556450"/>
                  </a:lnTo>
                  <a:lnTo>
                    <a:pt x="3179165" y="525424"/>
                  </a:lnTo>
                  <a:lnTo>
                    <a:pt x="3186684" y="487680"/>
                  </a:lnTo>
                  <a:lnTo>
                    <a:pt x="3186684" y="297180"/>
                  </a:lnTo>
                  <a:lnTo>
                    <a:pt x="4242828" y="297180"/>
                  </a:lnTo>
                  <a:lnTo>
                    <a:pt x="4242828" y="286512"/>
                  </a:lnTo>
                  <a:lnTo>
                    <a:pt x="3186684" y="286512"/>
                  </a:lnTo>
                  <a:lnTo>
                    <a:pt x="3186684" y="97536"/>
                  </a:lnTo>
                  <a:lnTo>
                    <a:pt x="3179165" y="59804"/>
                  </a:lnTo>
                  <a:lnTo>
                    <a:pt x="3158490" y="28765"/>
                  </a:lnTo>
                  <a:lnTo>
                    <a:pt x="3127540" y="7747"/>
                  </a:lnTo>
                  <a:lnTo>
                    <a:pt x="3089148" y="0"/>
                  </a:lnTo>
                  <a:lnTo>
                    <a:pt x="315468" y="0"/>
                  </a:lnTo>
                  <a:lnTo>
                    <a:pt x="277736" y="7747"/>
                  </a:lnTo>
                  <a:lnTo>
                    <a:pt x="246697" y="28765"/>
                  </a:lnTo>
                  <a:lnTo>
                    <a:pt x="225679" y="59804"/>
                  </a:lnTo>
                  <a:lnTo>
                    <a:pt x="217932" y="97536"/>
                  </a:lnTo>
                  <a:lnTo>
                    <a:pt x="217932" y="286512"/>
                  </a:lnTo>
                  <a:lnTo>
                    <a:pt x="3048" y="286512"/>
                  </a:lnTo>
                  <a:lnTo>
                    <a:pt x="0" y="289560"/>
                  </a:lnTo>
                  <a:lnTo>
                    <a:pt x="0" y="794004"/>
                  </a:lnTo>
                  <a:lnTo>
                    <a:pt x="3048" y="797052"/>
                  </a:lnTo>
                  <a:lnTo>
                    <a:pt x="4250436" y="797052"/>
                  </a:lnTo>
                  <a:lnTo>
                    <a:pt x="4253496" y="794004"/>
                  </a:lnTo>
                  <a:lnTo>
                    <a:pt x="4253496" y="790968"/>
                  </a:lnTo>
                  <a:lnTo>
                    <a:pt x="4253496" y="786396"/>
                  </a:lnTo>
                  <a:lnTo>
                    <a:pt x="4253496" y="297180"/>
                  </a:lnTo>
                  <a:lnTo>
                    <a:pt x="4253496" y="292608"/>
                  </a:lnTo>
                  <a:lnTo>
                    <a:pt x="4253496" y="289560"/>
                  </a:lnTo>
                  <a:close/>
                </a:path>
              </a:pathLst>
            </a:custGeom>
            <a:solidFill>
              <a:srgbClr val="A364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4271" y="3486911"/>
              <a:ext cx="2981325" cy="594360"/>
            </a:xfrm>
            <a:custGeom>
              <a:avLst/>
              <a:gdLst/>
              <a:ahLst/>
              <a:cxnLst/>
              <a:rect l="l" t="t" r="r" b="b"/>
              <a:pathLst>
                <a:path w="2981325" h="594360">
                  <a:moveTo>
                    <a:pt x="2889503" y="594360"/>
                  </a:moveTo>
                  <a:lnTo>
                    <a:pt x="92964" y="594360"/>
                  </a:lnTo>
                  <a:lnTo>
                    <a:pt x="82296" y="592836"/>
                  </a:lnTo>
                  <a:lnTo>
                    <a:pt x="45720" y="577595"/>
                  </a:lnTo>
                  <a:lnTo>
                    <a:pt x="18288" y="550164"/>
                  </a:lnTo>
                  <a:lnTo>
                    <a:pt x="3048" y="512064"/>
                  </a:lnTo>
                  <a:lnTo>
                    <a:pt x="0" y="492252"/>
                  </a:lnTo>
                  <a:lnTo>
                    <a:pt x="0" y="102108"/>
                  </a:lnTo>
                  <a:lnTo>
                    <a:pt x="1524" y="91440"/>
                  </a:lnTo>
                  <a:lnTo>
                    <a:pt x="3048" y="82296"/>
                  </a:lnTo>
                  <a:lnTo>
                    <a:pt x="4572" y="71628"/>
                  </a:lnTo>
                  <a:lnTo>
                    <a:pt x="9144" y="62484"/>
                  </a:lnTo>
                  <a:lnTo>
                    <a:pt x="12192" y="53340"/>
                  </a:lnTo>
                  <a:lnTo>
                    <a:pt x="18288" y="45720"/>
                  </a:lnTo>
                  <a:lnTo>
                    <a:pt x="24384" y="36576"/>
                  </a:lnTo>
                  <a:lnTo>
                    <a:pt x="38100" y="22860"/>
                  </a:lnTo>
                  <a:lnTo>
                    <a:pt x="45720" y="16764"/>
                  </a:lnTo>
                  <a:lnTo>
                    <a:pt x="54864" y="12192"/>
                  </a:lnTo>
                  <a:lnTo>
                    <a:pt x="62484" y="7620"/>
                  </a:lnTo>
                  <a:lnTo>
                    <a:pt x="73152" y="4572"/>
                  </a:lnTo>
                  <a:lnTo>
                    <a:pt x="82296" y="1524"/>
                  </a:lnTo>
                  <a:lnTo>
                    <a:pt x="92964" y="0"/>
                  </a:lnTo>
                  <a:lnTo>
                    <a:pt x="2887980" y="0"/>
                  </a:lnTo>
                  <a:lnTo>
                    <a:pt x="2898648" y="1524"/>
                  </a:lnTo>
                  <a:lnTo>
                    <a:pt x="2907792" y="4572"/>
                  </a:lnTo>
                  <a:lnTo>
                    <a:pt x="2918460" y="7620"/>
                  </a:lnTo>
                  <a:lnTo>
                    <a:pt x="2923540" y="10668"/>
                  </a:lnTo>
                  <a:lnTo>
                    <a:pt x="94488" y="10668"/>
                  </a:lnTo>
                  <a:lnTo>
                    <a:pt x="76200" y="13716"/>
                  </a:lnTo>
                  <a:lnTo>
                    <a:pt x="32004" y="42672"/>
                  </a:lnTo>
                  <a:lnTo>
                    <a:pt x="10668" y="102108"/>
                  </a:lnTo>
                  <a:lnTo>
                    <a:pt x="10668" y="492252"/>
                  </a:lnTo>
                  <a:lnTo>
                    <a:pt x="32004" y="550164"/>
                  </a:lnTo>
                  <a:lnTo>
                    <a:pt x="67056" y="576071"/>
                  </a:lnTo>
                  <a:lnTo>
                    <a:pt x="92964" y="583692"/>
                  </a:lnTo>
                  <a:lnTo>
                    <a:pt x="2924555" y="583692"/>
                  </a:lnTo>
                  <a:lnTo>
                    <a:pt x="2918460" y="586740"/>
                  </a:lnTo>
                  <a:lnTo>
                    <a:pt x="2909316" y="589788"/>
                  </a:lnTo>
                  <a:lnTo>
                    <a:pt x="2898648" y="592836"/>
                  </a:lnTo>
                  <a:lnTo>
                    <a:pt x="2889503" y="594360"/>
                  </a:lnTo>
                  <a:close/>
                </a:path>
                <a:path w="2981325" h="594360">
                  <a:moveTo>
                    <a:pt x="2924555" y="583692"/>
                  </a:moveTo>
                  <a:lnTo>
                    <a:pt x="2886456" y="583692"/>
                  </a:lnTo>
                  <a:lnTo>
                    <a:pt x="2904744" y="580644"/>
                  </a:lnTo>
                  <a:lnTo>
                    <a:pt x="2913888" y="577595"/>
                  </a:lnTo>
                  <a:lnTo>
                    <a:pt x="2936748" y="563880"/>
                  </a:lnTo>
                  <a:lnTo>
                    <a:pt x="2942844" y="557784"/>
                  </a:lnTo>
                  <a:lnTo>
                    <a:pt x="2948940" y="550164"/>
                  </a:lnTo>
                  <a:lnTo>
                    <a:pt x="2955035" y="544068"/>
                  </a:lnTo>
                  <a:lnTo>
                    <a:pt x="2959608" y="536447"/>
                  </a:lnTo>
                  <a:lnTo>
                    <a:pt x="2962656" y="527304"/>
                  </a:lnTo>
                  <a:lnTo>
                    <a:pt x="2965703" y="519684"/>
                  </a:lnTo>
                  <a:lnTo>
                    <a:pt x="2968752" y="510540"/>
                  </a:lnTo>
                  <a:lnTo>
                    <a:pt x="2970276" y="501395"/>
                  </a:lnTo>
                  <a:lnTo>
                    <a:pt x="2970276" y="92964"/>
                  </a:lnTo>
                  <a:lnTo>
                    <a:pt x="2968752" y="83820"/>
                  </a:lnTo>
                  <a:lnTo>
                    <a:pt x="2965703" y="74676"/>
                  </a:lnTo>
                  <a:lnTo>
                    <a:pt x="2962656" y="67056"/>
                  </a:lnTo>
                  <a:lnTo>
                    <a:pt x="2959608" y="57912"/>
                  </a:lnTo>
                  <a:lnTo>
                    <a:pt x="2955035" y="50292"/>
                  </a:lnTo>
                  <a:lnTo>
                    <a:pt x="2948940" y="44196"/>
                  </a:lnTo>
                  <a:lnTo>
                    <a:pt x="2942844" y="36576"/>
                  </a:lnTo>
                  <a:lnTo>
                    <a:pt x="2936748" y="32004"/>
                  </a:lnTo>
                  <a:lnTo>
                    <a:pt x="2929127" y="25908"/>
                  </a:lnTo>
                  <a:lnTo>
                    <a:pt x="2913888" y="16764"/>
                  </a:lnTo>
                  <a:lnTo>
                    <a:pt x="2906268" y="13716"/>
                  </a:lnTo>
                  <a:lnTo>
                    <a:pt x="2887980" y="10668"/>
                  </a:lnTo>
                  <a:lnTo>
                    <a:pt x="2923540" y="10668"/>
                  </a:lnTo>
                  <a:lnTo>
                    <a:pt x="2926080" y="12192"/>
                  </a:lnTo>
                  <a:lnTo>
                    <a:pt x="2935224" y="16764"/>
                  </a:lnTo>
                  <a:lnTo>
                    <a:pt x="2950464" y="28956"/>
                  </a:lnTo>
                  <a:lnTo>
                    <a:pt x="2973324" y="62484"/>
                  </a:lnTo>
                  <a:lnTo>
                    <a:pt x="2980944" y="102108"/>
                  </a:lnTo>
                  <a:lnTo>
                    <a:pt x="2980944" y="501395"/>
                  </a:lnTo>
                  <a:lnTo>
                    <a:pt x="2977896" y="512064"/>
                  </a:lnTo>
                  <a:lnTo>
                    <a:pt x="2976372" y="522732"/>
                  </a:lnTo>
                  <a:lnTo>
                    <a:pt x="2973324" y="531876"/>
                  </a:lnTo>
                  <a:lnTo>
                    <a:pt x="2968752" y="541020"/>
                  </a:lnTo>
                  <a:lnTo>
                    <a:pt x="2962656" y="548640"/>
                  </a:lnTo>
                  <a:lnTo>
                    <a:pt x="2958084" y="557784"/>
                  </a:lnTo>
                  <a:lnTo>
                    <a:pt x="2950464" y="563880"/>
                  </a:lnTo>
                  <a:lnTo>
                    <a:pt x="2942844" y="571500"/>
                  </a:lnTo>
                  <a:lnTo>
                    <a:pt x="2935224" y="577595"/>
                  </a:lnTo>
                  <a:lnTo>
                    <a:pt x="2927603" y="582168"/>
                  </a:lnTo>
                  <a:lnTo>
                    <a:pt x="2924555" y="5836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59406" y="3596125"/>
            <a:ext cx="13379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60" dirty="0">
                <a:solidFill>
                  <a:srgbClr val="FFFFFF"/>
                </a:solidFill>
                <a:latin typeface="Cambria"/>
                <a:cs typeface="Cambria"/>
              </a:rPr>
              <a:t>Procedures</a:t>
            </a:r>
            <a:endParaRPr sz="1950">
              <a:latin typeface="Cambria"/>
              <a:cs typeface="Cambr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12435" y="4384548"/>
            <a:ext cx="4253865" cy="802005"/>
            <a:chOff x="5012435" y="4384548"/>
            <a:chExt cx="4253865" cy="802005"/>
          </a:xfrm>
        </p:grpSpPr>
        <p:sp>
          <p:nvSpPr>
            <p:cNvPr id="20" name="object 20"/>
            <p:cNvSpPr/>
            <p:nvPr/>
          </p:nvSpPr>
          <p:spPr>
            <a:xfrm>
              <a:off x="5018532" y="4681728"/>
              <a:ext cx="4241800" cy="500380"/>
            </a:xfrm>
            <a:custGeom>
              <a:avLst/>
              <a:gdLst/>
              <a:ahLst/>
              <a:cxnLst/>
              <a:rect l="l" t="t" r="r" b="b"/>
              <a:pathLst>
                <a:path w="4241800" h="500379">
                  <a:moveTo>
                    <a:pt x="4241291" y="499872"/>
                  </a:moveTo>
                  <a:lnTo>
                    <a:pt x="0" y="499872"/>
                  </a:lnTo>
                  <a:lnTo>
                    <a:pt x="0" y="0"/>
                  </a:lnTo>
                  <a:lnTo>
                    <a:pt x="4241291" y="0"/>
                  </a:lnTo>
                  <a:lnTo>
                    <a:pt x="4241291" y="499872"/>
                  </a:lnTo>
                  <a:close/>
                </a:path>
              </a:pathLst>
            </a:custGeom>
            <a:solidFill>
              <a:srgbClr val="FFFFF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12423" y="4389132"/>
              <a:ext cx="4253865" cy="797560"/>
            </a:xfrm>
            <a:custGeom>
              <a:avLst/>
              <a:gdLst/>
              <a:ahLst/>
              <a:cxnLst/>
              <a:rect l="l" t="t" r="r" b="b"/>
              <a:pathLst>
                <a:path w="4253865" h="797560">
                  <a:moveTo>
                    <a:pt x="4253496" y="289547"/>
                  </a:moveTo>
                  <a:lnTo>
                    <a:pt x="4250436" y="288023"/>
                  </a:lnTo>
                  <a:lnTo>
                    <a:pt x="4242828" y="288023"/>
                  </a:lnTo>
                  <a:lnTo>
                    <a:pt x="4242828" y="298691"/>
                  </a:lnTo>
                  <a:lnTo>
                    <a:pt x="4242828" y="786371"/>
                  </a:lnTo>
                  <a:lnTo>
                    <a:pt x="10668" y="786371"/>
                  </a:lnTo>
                  <a:lnTo>
                    <a:pt x="10668" y="298691"/>
                  </a:lnTo>
                  <a:lnTo>
                    <a:pt x="217932" y="298691"/>
                  </a:lnTo>
                  <a:lnTo>
                    <a:pt x="217932" y="487680"/>
                  </a:lnTo>
                  <a:lnTo>
                    <a:pt x="225679" y="525411"/>
                  </a:lnTo>
                  <a:lnTo>
                    <a:pt x="246697" y="556450"/>
                  </a:lnTo>
                  <a:lnTo>
                    <a:pt x="277736" y="577469"/>
                  </a:lnTo>
                  <a:lnTo>
                    <a:pt x="315468" y="585216"/>
                  </a:lnTo>
                  <a:lnTo>
                    <a:pt x="3089148" y="585216"/>
                  </a:lnTo>
                  <a:lnTo>
                    <a:pt x="3127540" y="577469"/>
                  </a:lnTo>
                  <a:lnTo>
                    <a:pt x="3158490" y="556450"/>
                  </a:lnTo>
                  <a:lnTo>
                    <a:pt x="3179165" y="525411"/>
                  </a:lnTo>
                  <a:lnTo>
                    <a:pt x="3186684" y="487680"/>
                  </a:lnTo>
                  <a:lnTo>
                    <a:pt x="3186684" y="298691"/>
                  </a:lnTo>
                  <a:lnTo>
                    <a:pt x="4242828" y="298691"/>
                  </a:lnTo>
                  <a:lnTo>
                    <a:pt x="4242828" y="288023"/>
                  </a:lnTo>
                  <a:lnTo>
                    <a:pt x="3186684" y="288023"/>
                  </a:lnTo>
                  <a:lnTo>
                    <a:pt x="3186684" y="97536"/>
                  </a:lnTo>
                  <a:lnTo>
                    <a:pt x="3179165" y="59791"/>
                  </a:lnTo>
                  <a:lnTo>
                    <a:pt x="3158490" y="28765"/>
                  </a:lnTo>
                  <a:lnTo>
                    <a:pt x="3127540" y="7734"/>
                  </a:lnTo>
                  <a:lnTo>
                    <a:pt x="3089148" y="0"/>
                  </a:lnTo>
                  <a:lnTo>
                    <a:pt x="315468" y="0"/>
                  </a:lnTo>
                  <a:lnTo>
                    <a:pt x="277736" y="7734"/>
                  </a:lnTo>
                  <a:lnTo>
                    <a:pt x="246697" y="28765"/>
                  </a:lnTo>
                  <a:lnTo>
                    <a:pt x="225679" y="59791"/>
                  </a:lnTo>
                  <a:lnTo>
                    <a:pt x="217932" y="97536"/>
                  </a:lnTo>
                  <a:lnTo>
                    <a:pt x="217932" y="288023"/>
                  </a:lnTo>
                  <a:lnTo>
                    <a:pt x="3048" y="288023"/>
                  </a:lnTo>
                  <a:lnTo>
                    <a:pt x="0" y="289547"/>
                  </a:lnTo>
                  <a:lnTo>
                    <a:pt x="0" y="795515"/>
                  </a:lnTo>
                  <a:lnTo>
                    <a:pt x="3048" y="797039"/>
                  </a:lnTo>
                  <a:lnTo>
                    <a:pt x="4250436" y="797039"/>
                  </a:lnTo>
                  <a:lnTo>
                    <a:pt x="4253496" y="795515"/>
                  </a:lnTo>
                  <a:lnTo>
                    <a:pt x="4253496" y="792467"/>
                  </a:lnTo>
                  <a:lnTo>
                    <a:pt x="4253496" y="786371"/>
                  </a:lnTo>
                  <a:lnTo>
                    <a:pt x="4253496" y="298691"/>
                  </a:lnTo>
                  <a:lnTo>
                    <a:pt x="4253496" y="292595"/>
                  </a:lnTo>
                  <a:lnTo>
                    <a:pt x="4253496" y="289547"/>
                  </a:lnTo>
                  <a:close/>
                </a:path>
              </a:pathLst>
            </a:custGeom>
            <a:solidFill>
              <a:srgbClr val="A57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24271" y="4384548"/>
              <a:ext cx="2981325" cy="594360"/>
            </a:xfrm>
            <a:custGeom>
              <a:avLst/>
              <a:gdLst/>
              <a:ahLst/>
              <a:cxnLst/>
              <a:rect l="l" t="t" r="r" b="b"/>
              <a:pathLst>
                <a:path w="2981325" h="594360">
                  <a:moveTo>
                    <a:pt x="2889503" y="594360"/>
                  </a:moveTo>
                  <a:lnTo>
                    <a:pt x="92964" y="594360"/>
                  </a:lnTo>
                  <a:lnTo>
                    <a:pt x="82296" y="592836"/>
                  </a:lnTo>
                  <a:lnTo>
                    <a:pt x="45720" y="577595"/>
                  </a:lnTo>
                  <a:lnTo>
                    <a:pt x="18288" y="550164"/>
                  </a:lnTo>
                  <a:lnTo>
                    <a:pt x="3048" y="513588"/>
                  </a:lnTo>
                  <a:lnTo>
                    <a:pt x="0" y="492252"/>
                  </a:lnTo>
                  <a:lnTo>
                    <a:pt x="0" y="102108"/>
                  </a:lnTo>
                  <a:lnTo>
                    <a:pt x="1524" y="92964"/>
                  </a:lnTo>
                  <a:lnTo>
                    <a:pt x="3048" y="82296"/>
                  </a:lnTo>
                  <a:lnTo>
                    <a:pt x="4572" y="73152"/>
                  </a:lnTo>
                  <a:lnTo>
                    <a:pt x="9144" y="62484"/>
                  </a:lnTo>
                  <a:lnTo>
                    <a:pt x="12192" y="53340"/>
                  </a:lnTo>
                  <a:lnTo>
                    <a:pt x="45720" y="18288"/>
                  </a:lnTo>
                  <a:lnTo>
                    <a:pt x="73152" y="4572"/>
                  </a:lnTo>
                  <a:lnTo>
                    <a:pt x="82296" y="1524"/>
                  </a:lnTo>
                  <a:lnTo>
                    <a:pt x="92964" y="0"/>
                  </a:lnTo>
                  <a:lnTo>
                    <a:pt x="2887980" y="0"/>
                  </a:lnTo>
                  <a:lnTo>
                    <a:pt x="2898648" y="1524"/>
                  </a:lnTo>
                  <a:lnTo>
                    <a:pt x="2907792" y="4572"/>
                  </a:lnTo>
                  <a:lnTo>
                    <a:pt x="2918460" y="7620"/>
                  </a:lnTo>
                  <a:lnTo>
                    <a:pt x="2923540" y="10668"/>
                  </a:lnTo>
                  <a:lnTo>
                    <a:pt x="94488" y="10668"/>
                  </a:lnTo>
                  <a:lnTo>
                    <a:pt x="85344" y="12192"/>
                  </a:lnTo>
                  <a:lnTo>
                    <a:pt x="44196" y="32004"/>
                  </a:lnTo>
                  <a:lnTo>
                    <a:pt x="18288" y="67056"/>
                  </a:lnTo>
                  <a:lnTo>
                    <a:pt x="10668" y="102108"/>
                  </a:lnTo>
                  <a:lnTo>
                    <a:pt x="10668" y="492252"/>
                  </a:lnTo>
                  <a:lnTo>
                    <a:pt x="22860" y="536447"/>
                  </a:lnTo>
                  <a:lnTo>
                    <a:pt x="67056" y="577595"/>
                  </a:lnTo>
                  <a:lnTo>
                    <a:pt x="85344" y="582168"/>
                  </a:lnTo>
                  <a:lnTo>
                    <a:pt x="92964" y="583692"/>
                  </a:lnTo>
                  <a:lnTo>
                    <a:pt x="103632" y="585216"/>
                  </a:lnTo>
                  <a:lnTo>
                    <a:pt x="2921508" y="585216"/>
                  </a:lnTo>
                  <a:lnTo>
                    <a:pt x="2918460" y="586740"/>
                  </a:lnTo>
                  <a:lnTo>
                    <a:pt x="2909316" y="589788"/>
                  </a:lnTo>
                  <a:lnTo>
                    <a:pt x="2898648" y="592836"/>
                  </a:lnTo>
                  <a:lnTo>
                    <a:pt x="2889503" y="594360"/>
                  </a:lnTo>
                  <a:close/>
                </a:path>
                <a:path w="2981325" h="594360">
                  <a:moveTo>
                    <a:pt x="2921508" y="585216"/>
                  </a:moveTo>
                  <a:lnTo>
                    <a:pt x="2877311" y="585216"/>
                  </a:lnTo>
                  <a:lnTo>
                    <a:pt x="2904744" y="580644"/>
                  </a:lnTo>
                  <a:lnTo>
                    <a:pt x="2913888" y="577595"/>
                  </a:lnTo>
                  <a:lnTo>
                    <a:pt x="2948940" y="551688"/>
                  </a:lnTo>
                  <a:lnTo>
                    <a:pt x="2968752" y="510540"/>
                  </a:lnTo>
                  <a:lnTo>
                    <a:pt x="2970276" y="501395"/>
                  </a:lnTo>
                  <a:lnTo>
                    <a:pt x="2970276" y="92964"/>
                  </a:lnTo>
                  <a:lnTo>
                    <a:pt x="2968752" y="83820"/>
                  </a:lnTo>
                  <a:lnTo>
                    <a:pt x="2965703" y="76200"/>
                  </a:lnTo>
                  <a:lnTo>
                    <a:pt x="2962656" y="67056"/>
                  </a:lnTo>
                  <a:lnTo>
                    <a:pt x="2936748" y="32004"/>
                  </a:lnTo>
                  <a:lnTo>
                    <a:pt x="2897124" y="12192"/>
                  </a:lnTo>
                  <a:lnTo>
                    <a:pt x="2887980" y="10668"/>
                  </a:lnTo>
                  <a:lnTo>
                    <a:pt x="2923540" y="10668"/>
                  </a:lnTo>
                  <a:lnTo>
                    <a:pt x="2926080" y="12192"/>
                  </a:lnTo>
                  <a:lnTo>
                    <a:pt x="2935224" y="16764"/>
                  </a:lnTo>
                  <a:lnTo>
                    <a:pt x="2942844" y="22860"/>
                  </a:lnTo>
                  <a:lnTo>
                    <a:pt x="2956560" y="36576"/>
                  </a:lnTo>
                  <a:lnTo>
                    <a:pt x="2962656" y="45720"/>
                  </a:lnTo>
                  <a:lnTo>
                    <a:pt x="2968752" y="53340"/>
                  </a:lnTo>
                  <a:lnTo>
                    <a:pt x="2973324" y="62484"/>
                  </a:lnTo>
                  <a:lnTo>
                    <a:pt x="2976372" y="71628"/>
                  </a:lnTo>
                  <a:lnTo>
                    <a:pt x="2977896" y="82296"/>
                  </a:lnTo>
                  <a:lnTo>
                    <a:pt x="2979419" y="91440"/>
                  </a:lnTo>
                  <a:lnTo>
                    <a:pt x="2980944" y="102108"/>
                  </a:lnTo>
                  <a:lnTo>
                    <a:pt x="2980944" y="502920"/>
                  </a:lnTo>
                  <a:lnTo>
                    <a:pt x="2977896" y="512064"/>
                  </a:lnTo>
                  <a:lnTo>
                    <a:pt x="2976372" y="522732"/>
                  </a:lnTo>
                  <a:lnTo>
                    <a:pt x="2973324" y="531876"/>
                  </a:lnTo>
                  <a:lnTo>
                    <a:pt x="2968752" y="541020"/>
                  </a:lnTo>
                  <a:lnTo>
                    <a:pt x="2962656" y="550164"/>
                  </a:lnTo>
                  <a:lnTo>
                    <a:pt x="2958084" y="557784"/>
                  </a:lnTo>
                  <a:lnTo>
                    <a:pt x="2950464" y="565404"/>
                  </a:lnTo>
                  <a:lnTo>
                    <a:pt x="2935224" y="577595"/>
                  </a:lnTo>
                  <a:lnTo>
                    <a:pt x="2927603" y="582168"/>
                  </a:lnTo>
                  <a:lnTo>
                    <a:pt x="2921508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359406" y="4493789"/>
            <a:ext cx="113665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40" dirty="0">
                <a:solidFill>
                  <a:srgbClr val="FFFFFF"/>
                </a:solidFill>
                <a:latin typeface="Cambria"/>
                <a:cs typeface="Cambria"/>
              </a:rPr>
              <a:t>Functions</a:t>
            </a:r>
            <a:endParaRPr sz="195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012435" y="5282184"/>
            <a:ext cx="4253865" cy="802005"/>
            <a:chOff x="5012435" y="5282184"/>
            <a:chExt cx="4253865" cy="802005"/>
          </a:xfrm>
        </p:grpSpPr>
        <p:sp>
          <p:nvSpPr>
            <p:cNvPr id="25" name="object 25"/>
            <p:cNvSpPr/>
            <p:nvPr/>
          </p:nvSpPr>
          <p:spPr>
            <a:xfrm>
              <a:off x="5018532" y="5580887"/>
              <a:ext cx="4241800" cy="498475"/>
            </a:xfrm>
            <a:custGeom>
              <a:avLst/>
              <a:gdLst/>
              <a:ahLst/>
              <a:cxnLst/>
              <a:rect l="l" t="t" r="r" b="b"/>
              <a:pathLst>
                <a:path w="4241800" h="498475">
                  <a:moveTo>
                    <a:pt x="4241291" y="498348"/>
                  </a:moveTo>
                  <a:lnTo>
                    <a:pt x="0" y="498348"/>
                  </a:lnTo>
                  <a:lnTo>
                    <a:pt x="0" y="0"/>
                  </a:lnTo>
                  <a:lnTo>
                    <a:pt x="4241291" y="0"/>
                  </a:lnTo>
                  <a:lnTo>
                    <a:pt x="4241291" y="498348"/>
                  </a:lnTo>
                  <a:close/>
                </a:path>
              </a:pathLst>
            </a:custGeom>
            <a:solidFill>
              <a:srgbClr val="FFFFF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12423" y="5288292"/>
              <a:ext cx="4253865" cy="795655"/>
            </a:xfrm>
            <a:custGeom>
              <a:avLst/>
              <a:gdLst/>
              <a:ahLst/>
              <a:cxnLst/>
              <a:rect l="l" t="t" r="r" b="b"/>
              <a:pathLst>
                <a:path w="4253865" h="795654">
                  <a:moveTo>
                    <a:pt x="4253496" y="289547"/>
                  </a:moveTo>
                  <a:lnTo>
                    <a:pt x="4250436" y="286499"/>
                  </a:lnTo>
                  <a:lnTo>
                    <a:pt x="4242828" y="286499"/>
                  </a:lnTo>
                  <a:lnTo>
                    <a:pt x="4242828" y="297167"/>
                  </a:lnTo>
                  <a:lnTo>
                    <a:pt x="4242828" y="786371"/>
                  </a:lnTo>
                  <a:lnTo>
                    <a:pt x="10668" y="786371"/>
                  </a:lnTo>
                  <a:lnTo>
                    <a:pt x="10668" y="297167"/>
                  </a:lnTo>
                  <a:lnTo>
                    <a:pt x="217932" y="297167"/>
                  </a:lnTo>
                  <a:lnTo>
                    <a:pt x="217932" y="486156"/>
                  </a:lnTo>
                  <a:lnTo>
                    <a:pt x="225679" y="524535"/>
                  </a:lnTo>
                  <a:lnTo>
                    <a:pt x="246697" y="555498"/>
                  </a:lnTo>
                  <a:lnTo>
                    <a:pt x="277736" y="576160"/>
                  </a:lnTo>
                  <a:lnTo>
                    <a:pt x="315468" y="583692"/>
                  </a:lnTo>
                  <a:lnTo>
                    <a:pt x="3089148" y="583692"/>
                  </a:lnTo>
                  <a:lnTo>
                    <a:pt x="3127540" y="576160"/>
                  </a:lnTo>
                  <a:lnTo>
                    <a:pt x="3158490" y="555498"/>
                  </a:lnTo>
                  <a:lnTo>
                    <a:pt x="3179165" y="524535"/>
                  </a:lnTo>
                  <a:lnTo>
                    <a:pt x="3186684" y="486156"/>
                  </a:lnTo>
                  <a:lnTo>
                    <a:pt x="3186684" y="297167"/>
                  </a:lnTo>
                  <a:lnTo>
                    <a:pt x="4242828" y="297167"/>
                  </a:lnTo>
                  <a:lnTo>
                    <a:pt x="4242828" y="286499"/>
                  </a:lnTo>
                  <a:lnTo>
                    <a:pt x="3186684" y="286499"/>
                  </a:lnTo>
                  <a:lnTo>
                    <a:pt x="3186684" y="97536"/>
                  </a:lnTo>
                  <a:lnTo>
                    <a:pt x="3179165" y="59143"/>
                  </a:lnTo>
                  <a:lnTo>
                    <a:pt x="3158490" y="28194"/>
                  </a:lnTo>
                  <a:lnTo>
                    <a:pt x="3127540" y="7518"/>
                  </a:lnTo>
                  <a:lnTo>
                    <a:pt x="3089148" y="0"/>
                  </a:lnTo>
                  <a:lnTo>
                    <a:pt x="315468" y="0"/>
                  </a:lnTo>
                  <a:lnTo>
                    <a:pt x="277736" y="7518"/>
                  </a:lnTo>
                  <a:lnTo>
                    <a:pt x="246697" y="28194"/>
                  </a:lnTo>
                  <a:lnTo>
                    <a:pt x="225679" y="59143"/>
                  </a:lnTo>
                  <a:lnTo>
                    <a:pt x="217932" y="97536"/>
                  </a:lnTo>
                  <a:lnTo>
                    <a:pt x="217932" y="286499"/>
                  </a:lnTo>
                  <a:lnTo>
                    <a:pt x="3048" y="286499"/>
                  </a:lnTo>
                  <a:lnTo>
                    <a:pt x="0" y="289547"/>
                  </a:lnTo>
                  <a:lnTo>
                    <a:pt x="0" y="793991"/>
                  </a:lnTo>
                  <a:lnTo>
                    <a:pt x="3048" y="795515"/>
                  </a:lnTo>
                  <a:lnTo>
                    <a:pt x="4250436" y="795515"/>
                  </a:lnTo>
                  <a:lnTo>
                    <a:pt x="4253496" y="793991"/>
                  </a:lnTo>
                  <a:lnTo>
                    <a:pt x="4253496" y="790943"/>
                  </a:lnTo>
                  <a:lnTo>
                    <a:pt x="4253496" y="786371"/>
                  </a:lnTo>
                  <a:lnTo>
                    <a:pt x="4253496" y="297167"/>
                  </a:lnTo>
                  <a:lnTo>
                    <a:pt x="4253496" y="292595"/>
                  </a:lnTo>
                  <a:lnTo>
                    <a:pt x="4253496" y="289547"/>
                  </a:lnTo>
                  <a:close/>
                </a:path>
              </a:pathLst>
            </a:custGeom>
            <a:solidFill>
              <a:srgbClr val="A1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24271" y="5282184"/>
              <a:ext cx="2981325" cy="596265"/>
            </a:xfrm>
            <a:custGeom>
              <a:avLst/>
              <a:gdLst/>
              <a:ahLst/>
              <a:cxnLst/>
              <a:rect l="l" t="t" r="r" b="b"/>
              <a:pathLst>
                <a:path w="2981325" h="596264">
                  <a:moveTo>
                    <a:pt x="2878835" y="595884"/>
                  </a:moveTo>
                  <a:lnTo>
                    <a:pt x="103632" y="595884"/>
                  </a:lnTo>
                  <a:lnTo>
                    <a:pt x="82296" y="592836"/>
                  </a:lnTo>
                  <a:lnTo>
                    <a:pt x="45720" y="577595"/>
                  </a:lnTo>
                  <a:lnTo>
                    <a:pt x="18288" y="550164"/>
                  </a:lnTo>
                  <a:lnTo>
                    <a:pt x="3048" y="513588"/>
                  </a:lnTo>
                  <a:lnTo>
                    <a:pt x="0" y="493776"/>
                  </a:lnTo>
                  <a:lnTo>
                    <a:pt x="0" y="103632"/>
                  </a:lnTo>
                  <a:lnTo>
                    <a:pt x="3048" y="82296"/>
                  </a:lnTo>
                  <a:lnTo>
                    <a:pt x="4572" y="73152"/>
                  </a:lnTo>
                  <a:lnTo>
                    <a:pt x="9144" y="64008"/>
                  </a:lnTo>
                  <a:lnTo>
                    <a:pt x="12192" y="54864"/>
                  </a:lnTo>
                  <a:lnTo>
                    <a:pt x="18288" y="45720"/>
                  </a:lnTo>
                  <a:lnTo>
                    <a:pt x="30480" y="30480"/>
                  </a:lnTo>
                  <a:lnTo>
                    <a:pt x="45720" y="18288"/>
                  </a:lnTo>
                  <a:lnTo>
                    <a:pt x="54864" y="13716"/>
                  </a:lnTo>
                  <a:lnTo>
                    <a:pt x="62484" y="9144"/>
                  </a:lnTo>
                  <a:lnTo>
                    <a:pt x="73152" y="4572"/>
                  </a:lnTo>
                  <a:lnTo>
                    <a:pt x="82296" y="3048"/>
                  </a:lnTo>
                  <a:lnTo>
                    <a:pt x="103632" y="0"/>
                  </a:lnTo>
                  <a:lnTo>
                    <a:pt x="2877311" y="0"/>
                  </a:lnTo>
                  <a:lnTo>
                    <a:pt x="2898648" y="3048"/>
                  </a:lnTo>
                  <a:lnTo>
                    <a:pt x="2907792" y="4572"/>
                  </a:lnTo>
                  <a:lnTo>
                    <a:pt x="2918460" y="9144"/>
                  </a:lnTo>
                  <a:lnTo>
                    <a:pt x="2922270" y="10668"/>
                  </a:lnTo>
                  <a:lnTo>
                    <a:pt x="94488" y="10668"/>
                  </a:lnTo>
                  <a:lnTo>
                    <a:pt x="85344" y="12192"/>
                  </a:lnTo>
                  <a:lnTo>
                    <a:pt x="44196" y="32004"/>
                  </a:lnTo>
                  <a:lnTo>
                    <a:pt x="18288" y="67056"/>
                  </a:lnTo>
                  <a:lnTo>
                    <a:pt x="10668" y="103632"/>
                  </a:lnTo>
                  <a:lnTo>
                    <a:pt x="10668" y="492252"/>
                  </a:lnTo>
                  <a:lnTo>
                    <a:pt x="32004" y="551688"/>
                  </a:lnTo>
                  <a:lnTo>
                    <a:pt x="51816" y="568452"/>
                  </a:lnTo>
                  <a:lnTo>
                    <a:pt x="59436" y="574548"/>
                  </a:lnTo>
                  <a:lnTo>
                    <a:pt x="67056" y="577595"/>
                  </a:lnTo>
                  <a:lnTo>
                    <a:pt x="85344" y="583692"/>
                  </a:lnTo>
                  <a:lnTo>
                    <a:pt x="92964" y="585216"/>
                  </a:lnTo>
                  <a:lnTo>
                    <a:pt x="2923032" y="585216"/>
                  </a:lnTo>
                  <a:lnTo>
                    <a:pt x="2918460" y="586740"/>
                  </a:lnTo>
                  <a:lnTo>
                    <a:pt x="2909316" y="591312"/>
                  </a:lnTo>
                  <a:lnTo>
                    <a:pt x="2898648" y="592836"/>
                  </a:lnTo>
                  <a:lnTo>
                    <a:pt x="2889503" y="594360"/>
                  </a:lnTo>
                  <a:lnTo>
                    <a:pt x="2878835" y="595884"/>
                  </a:lnTo>
                  <a:close/>
                </a:path>
                <a:path w="2981325" h="596264">
                  <a:moveTo>
                    <a:pt x="2923032" y="585216"/>
                  </a:moveTo>
                  <a:lnTo>
                    <a:pt x="2886456" y="585216"/>
                  </a:lnTo>
                  <a:lnTo>
                    <a:pt x="2895600" y="583692"/>
                  </a:lnTo>
                  <a:lnTo>
                    <a:pt x="2913888" y="577595"/>
                  </a:lnTo>
                  <a:lnTo>
                    <a:pt x="2948940" y="551688"/>
                  </a:lnTo>
                  <a:lnTo>
                    <a:pt x="2968752" y="512064"/>
                  </a:lnTo>
                  <a:lnTo>
                    <a:pt x="2970276" y="502919"/>
                  </a:lnTo>
                  <a:lnTo>
                    <a:pt x="2970276" y="94488"/>
                  </a:lnTo>
                  <a:lnTo>
                    <a:pt x="2955035" y="51816"/>
                  </a:lnTo>
                  <a:lnTo>
                    <a:pt x="2913888" y="18288"/>
                  </a:lnTo>
                  <a:lnTo>
                    <a:pt x="2897124" y="12192"/>
                  </a:lnTo>
                  <a:lnTo>
                    <a:pt x="2887980" y="12192"/>
                  </a:lnTo>
                  <a:lnTo>
                    <a:pt x="2877311" y="10668"/>
                  </a:lnTo>
                  <a:lnTo>
                    <a:pt x="2922270" y="10668"/>
                  </a:lnTo>
                  <a:lnTo>
                    <a:pt x="2926080" y="12192"/>
                  </a:lnTo>
                  <a:lnTo>
                    <a:pt x="2968752" y="53340"/>
                  </a:lnTo>
                  <a:lnTo>
                    <a:pt x="2980944" y="103632"/>
                  </a:lnTo>
                  <a:lnTo>
                    <a:pt x="2980944" y="502919"/>
                  </a:lnTo>
                  <a:lnTo>
                    <a:pt x="2977896" y="513588"/>
                  </a:lnTo>
                  <a:lnTo>
                    <a:pt x="2976372" y="522732"/>
                  </a:lnTo>
                  <a:lnTo>
                    <a:pt x="2973324" y="531876"/>
                  </a:lnTo>
                  <a:lnTo>
                    <a:pt x="2968752" y="541019"/>
                  </a:lnTo>
                  <a:lnTo>
                    <a:pt x="2962656" y="550164"/>
                  </a:lnTo>
                  <a:lnTo>
                    <a:pt x="2958084" y="557784"/>
                  </a:lnTo>
                  <a:lnTo>
                    <a:pt x="2950464" y="565404"/>
                  </a:lnTo>
                  <a:lnTo>
                    <a:pt x="2927603" y="583692"/>
                  </a:lnTo>
                  <a:lnTo>
                    <a:pt x="2923032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59406" y="5392925"/>
            <a:ext cx="112141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5" dirty="0">
                <a:solidFill>
                  <a:srgbClr val="FFFFFF"/>
                </a:solidFill>
                <a:latin typeface="Cambria"/>
                <a:cs typeface="Cambria"/>
              </a:rPr>
              <a:t>Packages</a:t>
            </a:r>
            <a:endParaRPr sz="19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247" y="1106010"/>
            <a:ext cx="2153920" cy="641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50" spc="-595" dirty="0"/>
              <a:t>ER-</a:t>
            </a:r>
            <a:r>
              <a:rPr sz="4050" spc="-740" dirty="0"/>
              <a:t>DIAGRAM</a:t>
            </a:r>
            <a:endParaRPr sz="4050"/>
          </a:p>
        </p:txBody>
      </p:sp>
      <p:sp>
        <p:nvSpPr>
          <p:cNvPr id="3" name="object 3"/>
          <p:cNvSpPr txBox="1"/>
          <p:nvPr/>
        </p:nvSpPr>
        <p:spPr>
          <a:xfrm>
            <a:off x="147324" y="1576873"/>
            <a:ext cx="23812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195" indent="-150495">
              <a:lnSpc>
                <a:spcPct val="100000"/>
              </a:lnSpc>
              <a:spcBef>
                <a:spcPts val="105"/>
              </a:spcBef>
              <a:buClr>
                <a:srgbClr val="9E3611"/>
              </a:buClr>
              <a:buSzPct val="84848"/>
              <a:buFont typeface="Wingdings"/>
              <a:buChar char=""/>
              <a:tabLst>
                <a:tab pos="163195" algn="l"/>
              </a:tabLst>
            </a:pPr>
            <a:r>
              <a:rPr sz="1650" spc="95" dirty="0">
                <a:latin typeface="Cambria"/>
                <a:cs typeface="Cambria"/>
              </a:rPr>
              <a:t>.</a:t>
            </a:r>
            <a:endParaRPr sz="165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2587" y="1761744"/>
            <a:ext cx="1710055" cy="1572895"/>
            <a:chOff x="132587" y="1761744"/>
            <a:chExt cx="1710055" cy="1572895"/>
          </a:xfrm>
        </p:grpSpPr>
        <p:sp>
          <p:nvSpPr>
            <p:cNvPr id="5" name="object 5"/>
            <p:cNvSpPr/>
            <p:nvPr/>
          </p:nvSpPr>
          <p:spPr>
            <a:xfrm>
              <a:off x="137159" y="1766316"/>
              <a:ext cx="1699260" cy="1562100"/>
            </a:xfrm>
            <a:custGeom>
              <a:avLst/>
              <a:gdLst/>
              <a:ahLst/>
              <a:cxnLst/>
              <a:rect l="l" t="t" r="r" b="b"/>
              <a:pathLst>
                <a:path w="1699260" h="1562100">
                  <a:moveTo>
                    <a:pt x="1699260" y="1562100"/>
                  </a:moveTo>
                  <a:lnTo>
                    <a:pt x="0" y="1562100"/>
                  </a:lnTo>
                  <a:lnTo>
                    <a:pt x="0" y="0"/>
                  </a:lnTo>
                  <a:lnTo>
                    <a:pt x="1699260" y="0"/>
                  </a:lnTo>
                  <a:lnTo>
                    <a:pt x="1699260" y="1562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587" y="1761744"/>
              <a:ext cx="1710055" cy="1572895"/>
            </a:xfrm>
            <a:custGeom>
              <a:avLst/>
              <a:gdLst/>
              <a:ahLst/>
              <a:cxnLst/>
              <a:rect l="l" t="t" r="r" b="b"/>
              <a:pathLst>
                <a:path w="1710055" h="1572895">
                  <a:moveTo>
                    <a:pt x="1706880" y="1572768"/>
                  </a:moveTo>
                  <a:lnTo>
                    <a:pt x="3048" y="1572768"/>
                  </a:lnTo>
                  <a:lnTo>
                    <a:pt x="0" y="156972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706880" y="0"/>
                  </a:lnTo>
                  <a:lnTo>
                    <a:pt x="1709928" y="3048"/>
                  </a:lnTo>
                  <a:lnTo>
                    <a:pt x="170992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1562100"/>
                  </a:lnTo>
                  <a:lnTo>
                    <a:pt x="4572" y="1562100"/>
                  </a:lnTo>
                  <a:lnTo>
                    <a:pt x="10668" y="1566672"/>
                  </a:lnTo>
                  <a:lnTo>
                    <a:pt x="1709928" y="1566672"/>
                  </a:lnTo>
                  <a:lnTo>
                    <a:pt x="1709928" y="1569720"/>
                  </a:lnTo>
                  <a:lnTo>
                    <a:pt x="1706880" y="1572768"/>
                  </a:lnTo>
                  <a:close/>
                </a:path>
                <a:path w="1710055" h="15728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1710055" h="1572895">
                  <a:moveTo>
                    <a:pt x="1699259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1699259" y="4572"/>
                  </a:lnTo>
                  <a:lnTo>
                    <a:pt x="1699259" y="10668"/>
                  </a:lnTo>
                  <a:close/>
                </a:path>
                <a:path w="1710055" h="1572895">
                  <a:moveTo>
                    <a:pt x="1699259" y="1566672"/>
                  </a:moveTo>
                  <a:lnTo>
                    <a:pt x="1699259" y="4572"/>
                  </a:lnTo>
                  <a:lnTo>
                    <a:pt x="1703832" y="10668"/>
                  </a:lnTo>
                  <a:lnTo>
                    <a:pt x="1709928" y="10668"/>
                  </a:lnTo>
                  <a:lnTo>
                    <a:pt x="1709928" y="1562100"/>
                  </a:lnTo>
                  <a:lnTo>
                    <a:pt x="1703832" y="1562100"/>
                  </a:lnTo>
                  <a:lnTo>
                    <a:pt x="1699259" y="1566672"/>
                  </a:lnTo>
                  <a:close/>
                </a:path>
                <a:path w="1710055" h="1572895">
                  <a:moveTo>
                    <a:pt x="1709928" y="10668"/>
                  </a:moveTo>
                  <a:lnTo>
                    <a:pt x="1703832" y="10668"/>
                  </a:lnTo>
                  <a:lnTo>
                    <a:pt x="1699259" y="4572"/>
                  </a:lnTo>
                  <a:lnTo>
                    <a:pt x="1709928" y="4572"/>
                  </a:lnTo>
                  <a:lnTo>
                    <a:pt x="1709928" y="10668"/>
                  </a:lnTo>
                  <a:close/>
                </a:path>
                <a:path w="1710055" h="1572895">
                  <a:moveTo>
                    <a:pt x="10668" y="1566672"/>
                  </a:moveTo>
                  <a:lnTo>
                    <a:pt x="4572" y="1562100"/>
                  </a:lnTo>
                  <a:lnTo>
                    <a:pt x="10668" y="1562100"/>
                  </a:lnTo>
                  <a:lnTo>
                    <a:pt x="10668" y="1566672"/>
                  </a:lnTo>
                  <a:close/>
                </a:path>
                <a:path w="1710055" h="1572895">
                  <a:moveTo>
                    <a:pt x="1699259" y="1566672"/>
                  </a:moveTo>
                  <a:lnTo>
                    <a:pt x="10668" y="1566672"/>
                  </a:lnTo>
                  <a:lnTo>
                    <a:pt x="10668" y="1562100"/>
                  </a:lnTo>
                  <a:lnTo>
                    <a:pt x="1699259" y="1562100"/>
                  </a:lnTo>
                  <a:lnTo>
                    <a:pt x="1699259" y="1566672"/>
                  </a:lnTo>
                  <a:close/>
                </a:path>
                <a:path w="1710055" h="1572895">
                  <a:moveTo>
                    <a:pt x="1709928" y="1566672"/>
                  </a:moveTo>
                  <a:lnTo>
                    <a:pt x="1699259" y="1566672"/>
                  </a:lnTo>
                  <a:lnTo>
                    <a:pt x="1703832" y="1562100"/>
                  </a:lnTo>
                  <a:lnTo>
                    <a:pt x="1709928" y="1562100"/>
                  </a:lnTo>
                  <a:lnTo>
                    <a:pt x="1709928" y="1566672"/>
                  </a:lnTo>
                  <a:close/>
                </a:path>
              </a:pathLst>
            </a:custGeom>
            <a:solidFill>
              <a:srgbClr val="9A2D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1052" y="1762747"/>
            <a:ext cx="10160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160" dirty="0">
                <a:solidFill>
                  <a:srgbClr val="9A2D1F"/>
                </a:solidFill>
                <a:latin typeface="Cambria"/>
                <a:cs typeface="Cambria"/>
              </a:rPr>
              <a:t>EMP</a:t>
            </a:r>
            <a:r>
              <a:rPr sz="1300" b="1" spc="-60" dirty="0">
                <a:solidFill>
                  <a:srgbClr val="9A2D1F"/>
                </a:solidFill>
                <a:latin typeface="Cambria"/>
                <a:cs typeface="Cambria"/>
              </a:rPr>
              <a:t> </a:t>
            </a:r>
            <a:r>
              <a:rPr sz="1300" b="1" spc="70" dirty="0">
                <a:solidFill>
                  <a:srgbClr val="9A2D1F"/>
                </a:solidFill>
                <a:latin typeface="Cambria"/>
                <a:cs typeface="Cambria"/>
              </a:rPr>
              <a:t>TABLE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2251" y="1956816"/>
            <a:ext cx="989330" cy="12700"/>
          </a:xfrm>
          <a:custGeom>
            <a:avLst/>
            <a:gdLst/>
            <a:ahLst/>
            <a:cxnLst/>
            <a:rect l="l" t="t" r="r" b="b"/>
            <a:pathLst>
              <a:path w="989330" h="12700">
                <a:moveTo>
                  <a:pt x="989075" y="12192"/>
                </a:moveTo>
                <a:lnTo>
                  <a:pt x="0" y="12192"/>
                </a:lnTo>
                <a:lnTo>
                  <a:pt x="0" y="0"/>
                </a:lnTo>
                <a:lnTo>
                  <a:pt x="989075" y="0"/>
                </a:lnTo>
                <a:lnTo>
                  <a:pt x="989075" y="121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6492" y="1965449"/>
            <a:ext cx="683895" cy="123380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-35560" algn="ctr">
              <a:lnSpc>
                <a:spcPts val="1190"/>
              </a:lnSpc>
              <a:spcBef>
                <a:spcPts val="140"/>
              </a:spcBef>
            </a:pPr>
            <a:r>
              <a:rPr sz="1000" spc="55" dirty="0">
                <a:solidFill>
                  <a:srgbClr val="9A2D1F"/>
                </a:solidFill>
                <a:latin typeface="Cambria"/>
                <a:cs typeface="Cambria"/>
              </a:rPr>
              <a:t>Emp_code </a:t>
            </a:r>
            <a:r>
              <a:rPr sz="1000" spc="35" dirty="0">
                <a:solidFill>
                  <a:srgbClr val="9A2D1F"/>
                </a:solidFill>
                <a:latin typeface="Cambria"/>
                <a:cs typeface="Cambria"/>
              </a:rPr>
              <a:t>Emp_name </a:t>
            </a:r>
            <a:r>
              <a:rPr sz="1000" spc="50" dirty="0">
                <a:solidFill>
                  <a:srgbClr val="9A2D1F"/>
                </a:solidFill>
                <a:latin typeface="Cambria"/>
                <a:cs typeface="Cambria"/>
              </a:rPr>
              <a:t>Dept_code </a:t>
            </a:r>
            <a:r>
              <a:rPr sz="1000" spc="60" dirty="0">
                <a:solidFill>
                  <a:srgbClr val="9A2D1F"/>
                </a:solidFill>
                <a:latin typeface="Cambria"/>
                <a:cs typeface="Cambria"/>
              </a:rPr>
              <a:t>Grade</a:t>
            </a:r>
            <a:endParaRPr sz="1000">
              <a:latin typeface="Cambria"/>
              <a:cs typeface="Cambria"/>
            </a:endParaRPr>
          </a:p>
          <a:p>
            <a:pPr marR="126364" algn="ctr">
              <a:lnSpc>
                <a:spcPts val="1140"/>
              </a:lnSpc>
            </a:pPr>
            <a:r>
              <a:rPr sz="1000" spc="55" dirty="0">
                <a:solidFill>
                  <a:srgbClr val="9A2D1F"/>
                </a:solidFill>
                <a:latin typeface="Cambria"/>
                <a:cs typeface="Cambria"/>
              </a:rPr>
              <a:t>Age</a:t>
            </a:r>
            <a:endParaRPr sz="1000">
              <a:latin typeface="Cambria"/>
              <a:cs typeface="Cambria"/>
            </a:endParaRPr>
          </a:p>
          <a:p>
            <a:pPr marL="45720" marR="74930" algn="ctr">
              <a:lnSpc>
                <a:spcPts val="1190"/>
              </a:lnSpc>
              <a:spcBef>
                <a:spcPts val="45"/>
              </a:spcBef>
            </a:pP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Date_join </a:t>
            </a:r>
            <a:r>
              <a:rPr sz="1000" spc="25" dirty="0">
                <a:solidFill>
                  <a:srgbClr val="9A2D1F"/>
                </a:solidFill>
                <a:latin typeface="Cambria"/>
                <a:cs typeface="Cambria"/>
              </a:rPr>
              <a:t>Sex</a:t>
            </a:r>
            <a:endParaRPr sz="1000">
              <a:latin typeface="Cambria"/>
              <a:cs typeface="Cambria"/>
            </a:endParaRPr>
          </a:p>
          <a:p>
            <a:pPr marR="189230" algn="ctr">
              <a:lnSpc>
                <a:spcPts val="1150"/>
              </a:lnSpc>
            </a:pP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Salary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38755" y="1773936"/>
            <a:ext cx="1481455" cy="855344"/>
          </a:xfrm>
          <a:custGeom>
            <a:avLst/>
            <a:gdLst/>
            <a:ahLst/>
            <a:cxnLst/>
            <a:rect l="l" t="t" r="r" b="b"/>
            <a:pathLst>
              <a:path w="1481454" h="855344">
                <a:moveTo>
                  <a:pt x="1478280" y="854964"/>
                </a:moveTo>
                <a:lnTo>
                  <a:pt x="1524" y="854964"/>
                </a:lnTo>
                <a:lnTo>
                  <a:pt x="0" y="853440"/>
                </a:lnTo>
                <a:lnTo>
                  <a:pt x="0" y="1524"/>
                </a:lnTo>
                <a:lnTo>
                  <a:pt x="1524" y="0"/>
                </a:lnTo>
                <a:lnTo>
                  <a:pt x="1478280" y="0"/>
                </a:lnTo>
                <a:lnTo>
                  <a:pt x="1481328" y="1524"/>
                </a:lnTo>
                <a:lnTo>
                  <a:pt x="1481328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845820"/>
                </a:lnTo>
                <a:lnTo>
                  <a:pt x="4572" y="845820"/>
                </a:lnTo>
                <a:lnTo>
                  <a:pt x="10668" y="850392"/>
                </a:lnTo>
                <a:lnTo>
                  <a:pt x="1481328" y="850392"/>
                </a:lnTo>
                <a:lnTo>
                  <a:pt x="1481328" y="853440"/>
                </a:lnTo>
                <a:lnTo>
                  <a:pt x="1478280" y="854964"/>
                </a:lnTo>
                <a:close/>
              </a:path>
              <a:path w="1481454" h="855344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481454" h="855344">
                <a:moveTo>
                  <a:pt x="1470659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470659" y="4572"/>
                </a:lnTo>
                <a:lnTo>
                  <a:pt x="1470659" y="9144"/>
                </a:lnTo>
                <a:close/>
              </a:path>
              <a:path w="1481454" h="855344">
                <a:moveTo>
                  <a:pt x="1470659" y="850392"/>
                </a:moveTo>
                <a:lnTo>
                  <a:pt x="1470659" y="4572"/>
                </a:lnTo>
                <a:lnTo>
                  <a:pt x="1475232" y="9144"/>
                </a:lnTo>
                <a:lnTo>
                  <a:pt x="1481328" y="9144"/>
                </a:lnTo>
                <a:lnTo>
                  <a:pt x="1481328" y="845820"/>
                </a:lnTo>
                <a:lnTo>
                  <a:pt x="1475232" y="845820"/>
                </a:lnTo>
                <a:lnTo>
                  <a:pt x="1470659" y="850392"/>
                </a:lnTo>
                <a:close/>
              </a:path>
              <a:path w="1481454" h="855344">
                <a:moveTo>
                  <a:pt x="1481328" y="9144"/>
                </a:moveTo>
                <a:lnTo>
                  <a:pt x="1475232" y="9144"/>
                </a:lnTo>
                <a:lnTo>
                  <a:pt x="1470659" y="4572"/>
                </a:lnTo>
                <a:lnTo>
                  <a:pt x="1481328" y="4572"/>
                </a:lnTo>
                <a:lnTo>
                  <a:pt x="1481328" y="9144"/>
                </a:lnTo>
                <a:close/>
              </a:path>
              <a:path w="1481454" h="855344">
                <a:moveTo>
                  <a:pt x="10668" y="850392"/>
                </a:moveTo>
                <a:lnTo>
                  <a:pt x="4572" y="845820"/>
                </a:lnTo>
                <a:lnTo>
                  <a:pt x="10668" y="845820"/>
                </a:lnTo>
                <a:lnTo>
                  <a:pt x="10668" y="850392"/>
                </a:lnTo>
                <a:close/>
              </a:path>
              <a:path w="1481454" h="855344">
                <a:moveTo>
                  <a:pt x="1470659" y="850392"/>
                </a:moveTo>
                <a:lnTo>
                  <a:pt x="10668" y="850392"/>
                </a:lnTo>
                <a:lnTo>
                  <a:pt x="10668" y="845820"/>
                </a:lnTo>
                <a:lnTo>
                  <a:pt x="1470659" y="845820"/>
                </a:lnTo>
                <a:lnTo>
                  <a:pt x="1470659" y="850392"/>
                </a:lnTo>
                <a:close/>
              </a:path>
              <a:path w="1481454" h="855344">
                <a:moveTo>
                  <a:pt x="1481328" y="850392"/>
                </a:moveTo>
                <a:lnTo>
                  <a:pt x="1470659" y="850392"/>
                </a:lnTo>
                <a:lnTo>
                  <a:pt x="1475232" y="845820"/>
                </a:lnTo>
                <a:lnTo>
                  <a:pt x="1481328" y="845820"/>
                </a:lnTo>
                <a:lnTo>
                  <a:pt x="1481328" y="8503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51643" y="1855735"/>
            <a:ext cx="105791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75" dirty="0">
                <a:solidFill>
                  <a:srgbClr val="9A2D1F"/>
                </a:solidFill>
                <a:latin typeface="Cambria"/>
                <a:cs typeface="Cambria"/>
              </a:rPr>
              <a:t>DEPTTABLE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62783" y="2049779"/>
            <a:ext cx="1031875" cy="12700"/>
          </a:xfrm>
          <a:custGeom>
            <a:avLst/>
            <a:gdLst/>
            <a:ahLst/>
            <a:cxnLst/>
            <a:rect l="l" t="t" r="r" b="b"/>
            <a:pathLst>
              <a:path w="1031875" h="12700">
                <a:moveTo>
                  <a:pt x="1031747" y="12192"/>
                </a:moveTo>
                <a:lnTo>
                  <a:pt x="0" y="12192"/>
                </a:lnTo>
                <a:lnTo>
                  <a:pt x="0" y="0"/>
                </a:lnTo>
                <a:lnTo>
                  <a:pt x="1031747" y="0"/>
                </a:lnTo>
                <a:lnTo>
                  <a:pt x="1031747" y="121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56770" y="2058403"/>
            <a:ext cx="710565" cy="4794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101600">
              <a:lnSpc>
                <a:spcPts val="1190"/>
              </a:lnSpc>
              <a:spcBef>
                <a:spcPts val="140"/>
              </a:spcBef>
            </a:pPr>
            <a:r>
              <a:rPr sz="1000" spc="45" dirty="0">
                <a:solidFill>
                  <a:srgbClr val="9A2D1F"/>
                </a:solidFill>
                <a:latin typeface="Cambria"/>
                <a:cs typeface="Cambria"/>
              </a:rPr>
              <a:t>Dept_id </a:t>
            </a:r>
            <a:r>
              <a:rPr sz="1000" spc="50" dirty="0">
                <a:solidFill>
                  <a:srgbClr val="9A2D1F"/>
                </a:solidFill>
                <a:latin typeface="Cambria"/>
                <a:cs typeface="Cambria"/>
              </a:rPr>
              <a:t>Dept_code </a:t>
            </a:r>
            <a:r>
              <a:rPr sz="1000" spc="35" dirty="0">
                <a:solidFill>
                  <a:srgbClr val="9A2D1F"/>
                </a:solidFill>
                <a:latin typeface="Cambria"/>
                <a:cs typeface="Cambria"/>
              </a:rPr>
              <a:t>Dept_name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1906523"/>
            <a:ext cx="1838325" cy="1428115"/>
          </a:xfrm>
          <a:custGeom>
            <a:avLst/>
            <a:gdLst/>
            <a:ahLst/>
            <a:cxnLst/>
            <a:rect l="l" t="t" r="r" b="b"/>
            <a:pathLst>
              <a:path w="1838325" h="1428114">
                <a:moveTo>
                  <a:pt x="1836420" y="1427988"/>
                </a:moveTo>
                <a:lnTo>
                  <a:pt x="1524" y="1427988"/>
                </a:lnTo>
                <a:lnTo>
                  <a:pt x="0" y="1424939"/>
                </a:lnTo>
                <a:lnTo>
                  <a:pt x="0" y="3048"/>
                </a:lnTo>
                <a:lnTo>
                  <a:pt x="1524" y="0"/>
                </a:lnTo>
                <a:lnTo>
                  <a:pt x="1836420" y="0"/>
                </a:lnTo>
                <a:lnTo>
                  <a:pt x="1837944" y="3048"/>
                </a:lnTo>
                <a:lnTo>
                  <a:pt x="183794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1417320"/>
                </a:lnTo>
                <a:lnTo>
                  <a:pt x="4572" y="1417320"/>
                </a:lnTo>
                <a:lnTo>
                  <a:pt x="9144" y="1421892"/>
                </a:lnTo>
                <a:lnTo>
                  <a:pt x="1837944" y="1421892"/>
                </a:lnTo>
                <a:lnTo>
                  <a:pt x="1837944" y="1424939"/>
                </a:lnTo>
                <a:lnTo>
                  <a:pt x="1836420" y="1427988"/>
                </a:lnTo>
                <a:close/>
              </a:path>
              <a:path w="1838325" h="1428114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1838325" h="1428114">
                <a:moveTo>
                  <a:pt x="182880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1828800" y="4572"/>
                </a:lnTo>
                <a:lnTo>
                  <a:pt x="1828800" y="10668"/>
                </a:lnTo>
                <a:close/>
              </a:path>
              <a:path w="1838325" h="1428114">
                <a:moveTo>
                  <a:pt x="1828800" y="1421892"/>
                </a:moveTo>
                <a:lnTo>
                  <a:pt x="1828800" y="4572"/>
                </a:lnTo>
                <a:lnTo>
                  <a:pt x="1833372" y="10668"/>
                </a:lnTo>
                <a:lnTo>
                  <a:pt x="1837944" y="10668"/>
                </a:lnTo>
                <a:lnTo>
                  <a:pt x="1837944" y="1417320"/>
                </a:lnTo>
                <a:lnTo>
                  <a:pt x="1833372" y="1417320"/>
                </a:lnTo>
                <a:lnTo>
                  <a:pt x="1828800" y="1421892"/>
                </a:lnTo>
                <a:close/>
              </a:path>
              <a:path w="1838325" h="1428114">
                <a:moveTo>
                  <a:pt x="1837944" y="10668"/>
                </a:moveTo>
                <a:lnTo>
                  <a:pt x="1833372" y="10668"/>
                </a:lnTo>
                <a:lnTo>
                  <a:pt x="1828800" y="4572"/>
                </a:lnTo>
                <a:lnTo>
                  <a:pt x="1837944" y="4572"/>
                </a:lnTo>
                <a:lnTo>
                  <a:pt x="1837944" y="10668"/>
                </a:lnTo>
                <a:close/>
              </a:path>
              <a:path w="1838325" h="1428114">
                <a:moveTo>
                  <a:pt x="9144" y="1421892"/>
                </a:moveTo>
                <a:lnTo>
                  <a:pt x="4572" y="1417320"/>
                </a:lnTo>
                <a:lnTo>
                  <a:pt x="9144" y="1417320"/>
                </a:lnTo>
                <a:lnTo>
                  <a:pt x="9144" y="1421892"/>
                </a:lnTo>
                <a:close/>
              </a:path>
              <a:path w="1838325" h="1428114">
                <a:moveTo>
                  <a:pt x="1828800" y="1421892"/>
                </a:moveTo>
                <a:lnTo>
                  <a:pt x="9144" y="1421892"/>
                </a:lnTo>
                <a:lnTo>
                  <a:pt x="9144" y="1417320"/>
                </a:lnTo>
                <a:lnTo>
                  <a:pt x="1828800" y="1417320"/>
                </a:lnTo>
                <a:lnTo>
                  <a:pt x="1828800" y="1421892"/>
                </a:lnTo>
                <a:close/>
              </a:path>
              <a:path w="1838325" h="1428114">
                <a:moveTo>
                  <a:pt x="1837944" y="1421892"/>
                </a:moveTo>
                <a:lnTo>
                  <a:pt x="1828800" y="1421892"/>
                </a:lnTo>
                <a:lnTo>
                  <a:pt x="1833372" y="1417320"/>
                </a:lnTo>
                <a:lnTo>
                  <a:pt x="1837944" y="1417320"/>
                </a:lnTo>
                <a:lnTo>
                  <a:pt x="1837944" y="14218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37377" y="1973034"/>
            <a:ext cx="9645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95" dirty="0">
                <a:solidFill>
                  <a:srgbClr val="9A2D1F"/>
                </a:solidFill>
                <a:latin typeface="Cambria"/>
                <a:cs typeface="Cambria"/>
              </a:rPr>
              <a:t>SALESMAN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50079" y="2167127"/>
            <a:ext cx="939165" cy="12700"/>
          </a:xfrm>
          <a:custGeom>
            <a:avLst/>
            <a:gdLst/>
            <a:ahLst/>
            <a:cxnLst/>
            <a:rect l="l" t="t" r="r" b="b"/>
            <a:pathLst>
              <a:path w="939164" h="12700">
                <a:moveTo>
                  <a:pt x="938783" y="12192"/>
                </a:moveTo>
                <a:lnTo>
                  <a:pt x="0" y="12192"/>
                </a:lnTo>
                <a:lnTo>
                  <a:pt x="0" y="0"/>
                </a:lnTo>
                <a:lnTo>
                  <a:pt x="938783" y="0"/>
                </a:lnTo>
                <a:lnTo>
                  <a:pt x="938783" y="121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19672" y="2175753"/>
            <a:ext cx="695325" cy="10826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9209" marR="5080" indent="-17145">
              <a:lnSpc>
                <a:spcPts val="1190"/>
              </a:lnSpc>
              <a:spcBef>
                <a:spcPts val="140"/>
              </a:spcBef>
            </a:pPr>
            <a:r>
              <a:rPr sz="1000" spc="55" dirty="0">
                <a:solidFill>
                  <a:srgbClr val="9A2D1F"/>
                </a:solidFill>
                <a:latin typeface="Cambria"/>
                <a:cs typeface="Cambria"/>
              </a:rPr>
              <a:t>Emp_code </a:t>
            </a:r>
            <a:r>
              <a:rPr sz="1000" spc="35" dirty="0">
                <a:solidFill>
                  <a:srgbClr val="9A2D1F"/>
                </a:solidFill>
                <a:latin typeface="Cambria"/>
                <a:cs typeface="Cambria"/>
              </a:rPr>
              <a:t>Emp_name</a:t>
            </a:r>
            <a:endParaRPr sz="1000">
              <a:latin typeface="Cambria"/>
              <a:cs typeface="Cambria"/>
            </a:endParaRPr>
          </a:p>
          <a:p>
            <a:pPr marL="155575">
              <a:lnSpc>
                <a:spcPts val="1140"/>
              </a:lnSpc>
            </a:pPr>
            <a:r>
              <a:rPr sz="1000" spc="55" dirty="0">
                <a:solidFill>
                  <a:srgbClr val="9A2D1F"/>
                </a:solidFill>
                <a:latin typeface="Cambria"/>
                <a:cs typeface="Cambria"/>
              </a:rPr>
              <a:t>Age</a:t>
            </a:r>
            <a:endParaRPr sz="1000">
              <a:latin typeface="Cambria"/>
              <a:cs typeface="Cambria"/>
            </a:endParaRPr>
          </a:p>
          <a:p>
            <a:pPr marL="140335" marR="69850" indent="-78105">
              <a:lnSpc>
                <a:spcPts val="1190"/>
              </a:lnSpc>
              <a:spcBef>
                <a:spcPts val="45"/>
              </a:spcBef>
            </a:pP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Date_join Salary</a:t>
            </a:r>
            <a:endParaRPr sz="1000">
              <a:latin typeface="Cambria"/>
              <a:cs typeface="Cambria"/>
            </a:endParaRPr>
          </a:p>
          <a:p>
            <a:pPr marL="53340">
              <a:lnSpc>
                <a:spcPts val="1140"/>
              </a:lnSpc>
            </a:pP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Married</a:t>
            </a:r>
            <a:endParaRPr sz="1000">
              <a:latin typeface="Cambria"/>
              <a:cs typeface="Cambria"/>
            </a:endParaRPr>
          </a:p>
          <a:p>
            <a:pPr marL="26034">
              <a:lnSpc>
                <a:spcPts val="1195"/>
              </a:lnSpc>
            </a:pP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Reports_to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20967" y="1985772"/>
            <a:ext cx="1359535" cy="975360"/>
          </a:xfrm>
          <a:custGeom>
            <a:avLst/>
            <a:gdLst/>
            <a:ahLst/>
            <a:cxnLst/>
            <a:rect l="l" t="t" r="r" b="b"/>
            <a:pathLst>
              <a:path w="1359534" h="975360">
                <a:moveTo>
                  <a:pt x="1356359" y="975360"/>
                </a:moveTo>
                <a:lnTo>
                  <a:pt x="3048" y="975360"/>
                </a:lnTo>
                <a:lnTo>
                  <a:pt x="0" y="972312"/>
                </a:lnTo>
                <a:lnTo>
                  <a:pt x="0" y="1524"/>
                </a:lnTo>
                <a:lnTo>
                  <a:pt x="3048" y="0"/>
                </a:lnTo>
                <a:lnTo>
                  <a:pt x="1356359" y="0"/>
                </a:lnTo>
                <a:lnTo>
                  <a:pt x="1359408" y="1524"/>
                </a:lnTo>
                <a:lnTo>
                  <a:pt x="135940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964692"/>
                </a:lnTo>
                <a:lnTo>
                  <a:pt x="4572" y="964692"/>
                </a:lnTo>
                <a:lnTo>
                  <a:pt x="10668" y="969264"/>
                </a:lnTo>
                <a:lnTo>
                  <a:pt x="1359408" y="969264"/>
                </a:lnTo>
                <a:lnTo>
                  <a:pt x="1359408" y="972312"/>
                </a:lnTo>
                <a:lnTo>
                  <a:pt x="1356359" y="975360"/>
                </a:lnTo>
                <a:close/>
              </a:path>
              <a:path w="1359534" h="975360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1359534" h="975360">
                <a:moveTo>
                  <a:pt x="134874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1348740" y="4572"/>
                </a:lnTo>
                <a:lnTo>
                  <a:pt x="1348740" y="10668"/>
                </a:lnTo>
                <a:close/>
              </a:path>
              <a:path w="1359534" h="975360">
                <a:moveTo>
                  <a:pt x="1348740" y="969264"/>
                </a:moveTo>
                <a:lnTo>
                  <a:pt x="1348740" y="4572"/>
                </a:lnTo>
                <a:lnTo>
                  <a:pt x="1353312" y="10668"/>
                </a:lnTo>
                <a:lnTo>
                  <a:pt x="1359408" y="10668"/>
                </a:lnTo>
                <a:lnTo>
                  <a:pt x="1359408" y="964692"/>
                </a:lnTo>
                <a:lnTo>
                  <a:pt x="1353312" y="964692"/>
                </a:lnTo>
                <a:lnTo>
                  <a:pt x="1348740" y="969264"/>
                </a:lnTo>
                <a:close/>
              </a:path>
              <a:path w="1359534" h="975360">
                <a:moveTo>
                  <a:pt x="1359408" y="10668"/>
                </a:moveTo>
                <a:lnTo>
                  <a:pt x="1353312" y="10668"/>
                </a:lnTo>
                <a:lnTo>
                  <a:pt x="1348740" y="4572"/>
                </a:lnTo>
                <a:lnTo>
                  <a:pt x="1359408" y="4572"/>
                </a:lnTo>
                <a:lnTo>
                  <a:pt x="1359408" y="10668"/>
                </a:lnTo>
                <a:close/>
              </a:path>
              <a:path w="1359534" h="975360">
                <a:moveTo>
                  <a:pt x="10668" y="969264"/>
                </a:moveTo>
                <a:lnTo>
                  <a:pt x="4572" y="964692"/>
                </a:lnTo>
                <a:lnTo>
                  <a:pt x="10668" y="964692"/>
                </a:lnTo>
                <a:lnTo>
                  <a:pt x="10668" y="969264"/>
                </a:lnTo>
                <a:close/>
              </a:path>
              <a:path w="1359534" h="975360">
                <a:moveTo>
                  <a:pt x="1348740" y="969264"/>
                </a:moveTo>
                <a:lnTo>
                  <a:pt x="10668" y="969264"/>
                </a:lnTo>
                <a:lnTo>
                  <a:pt x="10668" y="964692"/>
                </a:lnTo>
                <a:lnTo>
                  <a:pt x="1348740" y="964692"/>
                </a:lnTo>
                <a:lnTo>
                  <a:pt x="1348740" y="969264"/>
                </a:lnTo>
                <a:close/>
              </a:path>
              <a:path w="1359534" h="975360">
                <a:moveTo>
                  <a:pt x="1359408" y="969264"/>
                </a:moveTo>
                <a:lnTo>
                  <a:pt x="1348740" y="969264"/>
                </a:lnTo>
                <a:lnTo>
                  <a:pt x="1353312" y="964692"/>
                </a:lnTo>
                <a:lnTo>
                  <a:pt x="1359408" y="964692"/>
                </a:lnTo>
                <a:lnTo>
                  <a:pt x="1359408" y="969264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71523" y="2128559"/>
            <a:ext cx="45783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120" dirty="0">
                <a:solidFill>
                  <a:srgbClr val="9A2D1F"/>
                </a:solidFill>
                <a:latin typeface="Cambria"/>
                <a:cs typeface="Cambria"/>
              </a:rPr>
              <a:t>CITY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82740" y="2321051"/>
            <a:ext cx="433070" cy="12700"/>
          </a:xfrm>
          <a:custGeom>
            <a:avLst/>
            <a:gdLst/>
            <a:ahLst/>
            <a:cxnLst/>
            <a:rect l="l" t="t" r="r" b="b"/>
            <a:pathLst>
              <a:path w="433070" h="12700">
                <a:moveTo>
                  <a:pt x="432816" y="12192"/>
                </a:moveTo>
                <a:lnTo>
                  <a:pt x="0" y="12192"/>
                </a:lnTo>
                <a:lnTo>
                  <a:pt x="0" y="0"/>
                </a:lnTo>
                <a:lnTo>
                  <a:pt x="432816" y="0"/>
                </a:lnTo>
                <a:lnTo>
                  <a:pt x="432816" y="121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40447" y="2331211"/>
            <a:ext cx="674370" cy="4794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19685" algn="just">
              <a:lnSpc>
                <a:spcPts val="1190"/>
              </a:lnSpc>
              <a:spcBef>
                <a:spcPts val="140"/>
              </a:spcBef>
            </a:pPr>
            <a:r>
              <a:rPr sz="1000" spc="55" dirty="0">
                <a:solidFill>
                  <a:srgbClr val="9A2D1F"/>
                </a:solidFill>
                <a:latin typeface="Cambria"/>
                <a:cs typeface="Cambria"/>
              </a:rPr>
              <a:t>City_code </a:t>
            </a:r>
            <a:r>
              <a:rPr sz="1000" spc="40" dirty="0">
                <a:solidFill>
                  <a:srgbClr val="9A2D1F"/>
                </a:solidFill>
                <a:latin typeface="Cambria"/>
                <a:cs typeface="Cambria"/>
              </a:rPr>
              <a:t>City_name </a:t>
            </a:r>
            <a:r>
              <a:rPr sz="1000" spc="35" dirty="0">
                <a:solidFill>
                  <a:srgbClr val="9A2D1F"/>
                </a:solidFill>
                <a:latin typeface="Cambria"/>
                <a:cs typeface="Cambria"/>
              </a:rPr>
              <a:t>State_code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46947" y="1955291"/>
            <a:ext cx="1580515" cy="975360"/>
          </a:xfrm>
          <a:custGeom>
            <a:avLst/>
            <a:gdLst/>
            <a:ahLst/>
            <a:cxnLst/>
            <a:rect l="l" t="t" r="r" b="b"/>
            <a:pathLst>
              <a:path w="1580515" h="975360">
                <a:moveTo>
                  <a:pt x="1577340" y="975360"/>
                </a:moveTo>
                <a:lnTo>
                  <a:pt x="3048" y="975360"/>
                </a:lnTo>
                <a:lnTo>
                  <a:pt x="0" y="972312"/>
                </a:lnTo>
                <a:lnTo>
                  <a:pt x="0" y="1524"/>
                </a:lnTo>
                <a:lnTo>
                  <a:pt x="3048" y="0"/>
                </a:lnTo>
                <a:lnTo>
                  <a:pt x="1577340" y="0"/>
                </a:lnTo>
                <a:lnTo>
                  <a:pt x="1580388" y="1524"/>
                </a:lnTo>
                <a:lnTo>
                  <a:pt x="1580388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964692"/>
                </a:lnTo>
                <a:lnTo>
                  <a:pt x="4572" y="964692"/>
                </a:lnTo>
                <a:lnTo>
                  <a:pt x="10668" y="969264"/>
                </a:lnTo>
                <a:lnTo>
                  <a:pt x="1580388" y="969264"/>
                </a:lnTo>
                <a:lnTo>
                  <a:pt x="1580388" y="972312"/>
                </a:lnTo>
                <a:lnTo>
                  <a:pt x="1577340" y="975360"/>
                </a:lnTo>
                <a:close/>
              </a:path>
              <a:path w="1580515" h="975360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580515" h="975360">
                <a:moveTo>
                  <a:pt x="156972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569720" y="4572"/>
                </a:lnTo>
                <a:lnTo>
                  <a:pt x="1569720" y="9144"/>
                </a:lnTo>
                <a:close/>
              </a:path>
              <a:path w="1580515" h="975360">
                <a:moveTo>
                  <a:pt x="1569720" y="969264"/>
                </a:moveTo>
                <a:lnTo>
                  <a:pt x="1569720" y="4572"/>
                </a:lnTo>
                <a:lnTo>
                  <a:pt x="1574292" y="9144"/>
                </a:lnTo>
                <a:lnTo>
                  <a:pt x="1580388" y="9144"/>
                </a:lnTo>
                <a:lnTo>
                  <a:pt x="1580388" y="964692"/>
                </a:lnTo>
                <a:lnTo>
                  <a:pt x="1574292" y="964692"/>
                </a:lnTo>
                <a:lnTo>
                  <a:pt x="1569720" y="969264"/>
                </a:lnTo>
                <a:close/>
              </a:path>
              <a:path w="1580515" h="975360">
                <a:moveTo>
                  <a:pt x="1580388" y="9144"/>
                </a:moveTo>
                <a:lnTo>
                  <a:pt x="1574292" y="9144"/>
                </a:lnTo>
                <a:lnTo>
                  <a:pt x="1569720" y="4572"/>
                </a:lnTo>
                <a:lnTo>
                  <a:pt x="1580388" y="4572"/>
                </a:lnTo>
                <a:lnTo>
                  <a:pt x="1580388" y="9144"/>
                </a:lnTo>
                <a:close/>
              </a:path>
              <a:path w="1580515" h="975360">
                <a:moveTo>
                  <a:pt x="10668" y="969264"/>
                </a:moveTo>
                <a:lnTo>
                  <a:pt x="4572" y="964692"/>
                </a:lnTo>
                <a:lnTo>
                  <a:pt x="10668" y="964692"/>
                </a:lnTo>
                <a:lnTo>
                  <a:pt x="10668" y="969264"/>
                </a:lnTo>
                <a:close/>
              </a:path>
              <a:path w="1580515" h="975360">
                <a:moveTo>
                  <a:pt x="1569720" y="969264"/>
                </a:moveTo>
                <a:lnTo>
                  <a:pt x="10668" y="969264"/>
                </a:lnTo>
                <a:lnTo>
                  <a:pt x="10668" y="964692"/>
                </a:lnTo>
                <a:lnTo>
                  <a:pt x="1569720" y="964692"/>
                </a:lnTo>
                <a:lnTo>
                  <a:pt x="1569720" y="969264"/>
                </a:lnTo>
                <a:close/>
              </a:path>
              <a:path w="1580515" h="975360">
                <a:moveTo>
                  <a:pt x="1580388" y="969264"/>
                </a:moveTo>
                <a:lnTo>
                  <a:pt x="1569720" y="969264"/>
                </a:lnTo>
                <a:lnTo>
                  <a:pt x="1574292" y="964692"/>
                </a:lnTo>
                <a:lnTo>
                  <a:pt x="1580388" y="964692"/>
                </a:lnTo>
                <a:lnTo>
                  <a:pt x="1580388" y="969264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823538" y="2160528"/>
            <a:ext cx="62801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50" dirty="0">
                <a:solidFill>
                  <a:srgbClr val="9A2D1F"/>
                </a:solidFill>
                <a:latin typeface="Cambria"/>
                <a:cs typeface="Cambria"/>
              </a:rPr>
              <a:t>STATE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834628" y="2375916"/>
            <a:ext cx="603885" cy="12700"/>
          </a:xfrm>
          <a:custGeom>
            <a:avLst/>
            <a:gdLst/>
            <a:ahLst/>
            <a:cxnLst/>
            <a:rect l="l" t="t" r="r" b="b"/>
            <a:pathLst>
              <a:path w="603884" h="12700">
                <a:moveTo>
                  <a:pt x="603503" y="12191"/>
                </a:moveTo>
                <a:lnTo>
                  <a:pt x="0" y="12191"/>
                </a:lnTo>
                <a:lnTo>
                  <a:pt x="0" y="0"/>
                </a:lnTo>
                <a:lnTo>
                  <a:pt x="603503" y="0"/>
                </a:lnTo>
                <a:lnTo>
                  <a:pt x="603503" y="12191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792871" y="2387600"/>
            <a:ext cx="6635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5" dirty="0">
                <a:solidFill>
                  <a:srgbClr val="9A2D1F"/>
                </a:solidFill>
                <a:latin typeface="Cambria"/>
                <a:cs typeface="Cambria"/>
              </a:rPr>
              <a:t>State_code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77663" y="2538426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State_name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247" y="4108703"/>
            <a:ext cx="1633855" cy="1786255"/>
          </a:xfrm>
          <a:custGeom>
            <a:avLst/>
            <a:gdLst/>
            <a:ahLst/>
            <a:cxnLst/>
            <a:rect l="l" t="t" r="r" b="b"/>
            <a:pathLst>
              <a:path w="1633855" h="1786254">
                <a:moveTo>
                  <a:pt x="1630680" y="1786127"/>
                </a:moveTo>
                <a:lnTo>
                  <a:pt x="3048" y="1786127"/>
                </a:lnTo>
                <a:lnTo>
                  <a:pt x="0" y="1783080"/>
                </a:lnTo>
                <a:lnTo>
                  <a:pt x="0" y="3048"/>
                </a:lnTo>
                <a:lnTo>
                  <a:pt x="3048" y="0"/>
                </a:lnTo>
                <a:lnTo>
                  <a:pt x="1630680" y="0"/>
                </a:lnTo>
                <a:lnTo>
                  <a:pt x="1633728" y="3048"/>
                </a:lnTo>
                <a:lnTo>
                  <a:pt x="163372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1775460"/>
                </a:lnTo>
                <a:lnTo>
                  <a:pt x="4572" y="1775460"/>
                </a:lnTo>
                <a:lnTo>
                  <a:pt x="10668" y="1780031"/>
                </a:lnTo>
                <a:lnTo>
                  <a:pt x="1633728" y="1780031"/>
                </a:lnTo>
                <a:lnTo>
                  <a:pt x="1633728" y="1783080"/>
                </a:lnTo>
                <a:lnTo>
                  <a:pt x="1630680" y="1786127"/>
                </a:lnTo>
                <a:close/>
              </a:path>
              <a:path w="1633855" h="1786254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1633855" h="1786254">
                <a:moveTo>
                  <a:pt x="1623059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1623059" y="4572"/>
                </a:lnTo>
                <a:lnTo>
                  <a:pt x="1623059" y="10668"/>
                </a:lnTo>
                <a:close/>
              </a:path>
              <a:path w="1633855" h="1786254">
                <a:moveTo>
                  <a:pt x="1623059" y="1780031"/>
                </a:moveTo>
                <a:lnTo>
                  <a:pt x="1623059" y="4572"/>
                </a:lnTo>
                <a:lnTo>
                  <a:pt x="1627632" y="10668"/>
                </a:lnTo>
                <a:lnTo>
                  <a:pt x="1633728" y="10668"/>
                </a:lnTo>
                <a:lnTo>
                  <a:pt x="1633728" y="1775460"/>
                </a:lnTo>
                <a:lnTo>
                  <a:pt x="1627632" y="1775460"/>
                </a:lnTo>
                <a:lnTo>
                  <a:pt x="1623059" y="1780031"/>
                </a:lnTo>
                <a:close/>
              </a:path>
              <a:path w="1633855" h="1786254">
                <a:moveTo>
                  <a:pt x="1633728" y="10668"/>
                </a:moveTo>
                <a:lnTo>
                  <a:pt x="1627632" y="10668"/>
                </a:lnTo>
                <a:lnTo>
                  <a:pt x="1623059" y="4572"/>
                </a:lnTo>
                <a:lnTo>
                  <a:pt x="1633728" y="4572"/>
                </a:lnTo>
                <a:lnTo>
                  <a:pt x="1633728" y="10668"/>
                </a:lnTo>
                <a:close/>
              </a:path>
              <a:path w="1633855" h="1786254">
                <a:moveTo>
                  <a:pt x="10668" y="1780031"/>
                </a:moveTo>
                <a:lnTo>
                  <a:pt x="4572" y="1775460"/>
                </a:lnTo>
                <a:lnTo>
                  <a:pt x="10668" y="1775460"/>
                </a:lnTo>
                <a:lnTo>
                  <a:pt x="10668" y="1780031"/>
                </a:lnTo>
                <a:close/>
              </a:path>
              <a:path w="1633855" h="1786254">
                <a:moveTo>
                  <a:pt x="1623059" y="1780031"/>
                </a:moveTo>
                <a:lnTo>
                  <a:pt x="10668" y="1780031"/>
                </a:lnTo>
                <a:lnTo>
                  <a:pt x="10668" y="1775460"/>
                </a:lnTo>
                <a:lnTo>
                  <a:pt x="1623059" y="1775460"/>
                </a:lnTo>
                <a:lnTo>
                  <a:pt x="1623059" y="1780031"/>
                </a:lnTo>
                <a:close/>
              </a:path>
              <a:path w="1633855" h="1786254">
                <a:moveTo>
                  <a:pt x="1633728" y="1780031"/>
                </a:moveTo>
                <a:lnTo>
                  <a:pt x="1623059" y="1780031"/>
                </a:lnTo>
                <a:lnTo>
                  <a:pt x="1627632" y="1775460"/>
                </a:lnTo>
                <a:lnTo>
                  <a:pt x="1633728" y="1775460"/>
                </a:lnTo>
                <a:lnTo>
                  <a:pt x="1633728" y="1780031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64708" y="4178304"/>
            <a:ext cx="126301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114" dirty="0">
                <a:solidFill>
                  <a:srgbClr val="9A2D1F"/>
                </a:solidFill>
                <a:latin typeface="Cambria"/>
                <a:cs typeface="Cambria"/>
              </a:rPr>
              <a:t>IMPORTPROD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77368" y="4372355"/>
            <a:ext cx="1237615" cy="12700"/>
          </a:xfrm>
          <a:custGeom>
            <a:avLst/>
            <a:gdLst/>
            <a:ahLst/>
            <a:cxnLst/>
            <a:rect l="l" t="t" r="r" b="b"/>
            <a:pathLst>
              <a:path w="1237615" h="12700">
                <a:moveTo>
                  <a:pt x="1237487" y="12192"/>
                </a:moveTo>
                <a:lnTo>
                  <a:pt x="0" y="12192"/>
                </a:lnTo>
                <a:lnTo>
                  <a:pt x="0" y="0"/>
                </a:lnTo>
                <a:lnTo>
                  <a:pt x="1237487" y="0"/>
                </a:lnTo>
                <a:lnTo>
                  <a:pt x="1237487" y="121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27733" y="4380944"/>
            <a:ext cx="840105" cy="123380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62230" indent="112395" algn="r">
              <a:lnSpc>
                <a:spcPts val="1190"/>
              </a:lnSpc>
              <a:spcBef>
                <a:spcPts val="140"/>
              </a:spcBef>
            </a:pPr>
            <a:r>
              <a:rPr sz="1000" spc="40" dirty="0">
                <a:solidFill>
                  <a:srgbClr val="9A2D1F"/>
                </a:solidFill>
                <a:latin typeface="Cambria"/>
                <a:cs typeface="Cambria"/>
              </a:rPr>
              <a:t>Prod_code </a:t>
            </a: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Prod_name </a:t>
            </a:r>
            <a:r>
              <a:rPr sz="1000" spc="40" dirty="0">
                <a:solidFill>
                  <a:srgbClr val="9A2D1F"/>
                </a:solidFill>
                <a:latin typeface="Cambria"/>
                <a:cs typeface="Cambria"/>
              </a:rPr>
              <a:t>Prodgr_code</a:t>
            </a:r>
            <a:endParaRPr sz="1000">
              <a:latin typeface="Cambria"/>
              <a:cs typeface="Cambria"/>
            </a:endParaRPr>
          </a:p>
          <a:p>
            <a:pPr marL="82550">
              <a:lnSpc>
                <a:spcPts val="1140"/>
              </a:lnSpc>
            </a:pPr>
            <a:r>
              <a:rPr sz="1000" spc="40" dirty="0">
                <a:solidFill>
                  <a:srgbClr val="9A2D1F"/>
                </a:solidFill>
                <a:latin typeface="Cambria"/>
                <a:cs typeface="Cambria"/>
              </a:rPr>
              <a:t>Sale_price</a:t>
            </a:r>
            <a:endParaRPr sz="1000">
              <a:latin typeface="Cambria"/>
              <a:cs typeface="Cambria"/>
            </a:endParaRPr>
          </a:p>
          <a:p>
            <a:pPr marL="19685" marR="5080" indent="121920">
              <a:lnSpc>
                <a:spcPts val="1190"/>
              </a:lnSpc>
              <a:spcBef>
                <a:spcPts val="45"/>
              </a:spcBef>
            </a:pP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Target Direct_sales Indirect_sales Profit_margin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72867" y="4276344"/>
            <a:ext cx="1557655" cy="810895"/>
          </a:xfrm>
          <a:custGeom>
            <a:avLst/>
            <a:gdLst/>
            <a:ahLst/>
            <a:cxnLst/>
            <a:rect l="l" t="t" r="r" b="b"/>
            <a:pathLst>
              <a:path w="1557654" h="810895">
                <a:moveTo>
                  <a:pt x="1554480" y="810768"/>
                </a:moveTo>
                <a:lnTo>
                  <a:pt x="3048" y="810768"/>
                </a:lnTo>
                <a:lnTo>
                  <a:pt x="0" y="807720"/>
                </a:lnTo>
                <a:lnTo>
                  <a:pt x="0" y="3048"/>
                </a:lnTo>
                <a:lnTo>
                  <a:pt x="3048" y="0"/>
                </a:lnTo>
                <a:lnTo>
                  <a:pt x="1554480" y="0"/>
                </a:lnTo>
                <a:lnTo>
                  <a:pt x="1557528" y="3048"/>
                </a:lnTo>
                <a:lnTo>
                  <a:pt x="155752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800099"/>
                </a:lnTo>
                <a:lnTo>
                  <a:pt x="4572" y="800099"/>
                </a:lnTo>
                <a:lnTo>
                  <a:pt x="10668" y="804672"/>
                </a:lnTo>
                <a:lnTo>
                  <a:pt x="1557528" y="804672"/>
                </a:lnTo>
                <a:lnTo>
                  <a:pt x="1557528" y="807720"/>
                </a:lnTo>
                <a:lnTo>
                  <a:pt x="1554480" y="810768"/>
                </a:lnTo>
                <a:close/>
              </a:path>
              <a:path w="1557654" h="810895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1557654" h="810895">
                <a:moveTo>
                  <a:pt x="1546859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1546859" y="4572"/>
                </a:lnTo>
                <a:lnTo>
                  <a:pt x="1546859" y="10668"/>
                </a:lnTo>
                <a:close/>
              </a:path>
              <a:path w="1557654" h="810895">
                <a:moveTo>
                  <a:pt x="1546859" y="804672"/>
                </a:moveTo>
                <a:lnTo>
                  <a:pt x="1546859" y="4572"/>
                </a:lnTo>
                <a:lnTo>
                  <a:pt x="1551432" y="10668"/>
                </a:lnTo>
                <a:lnTo>
                  <a:pt x="1557528" y="10668"/>
                </a:lnTo>
                <a:lnTo>
                  <a:pt x="1557528" y="800099"/>
                </a:lnTo>
                <a:lnTo>
                  <a:pt x="1551432" y="800099"/>
                </a:lnTo>
                <a:lnTo>
                  <a:pt x="1546859" y="804672"/>
                </a:lnTo>
                <a:close/>
              </a:path>
              <a:path w="1557654" h="810895">
                <a:moveTo>
                  <a:pt x="1557528" y="10668"/>
                </a:moveTo>
                <a:lnTo>
                  <a:pt x="1551432" y="10668"/>
                </a:lnTo>
                <a:lnTo>
                  <a:pt x="1546859" y="4572"/>
                </a:lnTo>
                <a:lnTo>
                  <a:pt x="1557528" y="4572"/>
                </a:lnTo>
                <a:lnTo>
                  <a:pt x="1557528" y="10668"/>
                </a:lnTo>
                <a:close/>
              </a:path>
              <a:path w="1557654" h="810895">
                <a:moveTo>
                  <a:pt x="10668" y="804672"/>
                </a:moveTo>
                <a:lnTo>
                  <a:pt x="4572" y="800099"/>
                </a:lnTo>
                <a:lnTo>
                  <a:pt x="10668" y="800099"/>
                </a:lnTo>
                <a:lnTo>
                  <a:pt x="10668" y="804672"/>
                </a:lnTo>
                <a:close/>
              </a:path>
              <a:path w="1557654" h="810895">
                <a:moveTo>
                  <a:pt x="1546859" y="804672"/>
                </a:moveTo>
                <a:lnTo>
                  <a:pt x="10668" y="804672"/>
                </a:lnTo>
                <a:lnTo>
                  <a:pt x="10668" y="800099"/>
                </a:lnTo>
                <a:lnTo>
                  <a:pt x="1546859" y="800099"/>
                </a:lnTo>
                <a:lnTo>
                  <a:pt x="1546859" y="804672"/>
                </a:lnTo>
                <a:close/>
              </a:path>
              <a:path w="1557654" h="810895">
                <a:moveTo>
                  <a:pt x="1557528" y="804672"/>
                </a:moveTo>
                <a:lnTo>
                  <a:pt x="1546859" y="804672"/>
                </a:lnTo>
                <a:lnTo>
                  <a:pt x="1551432" y="800099"/>
                </a:lnTo>
                <a:lnTo>
                  <a:pt x="1557528" y="800099"/>
                </a:lnTo>
                <a:lnTo>
                  <a:pt x="1557528" y="80467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613130" y="4399271"/>
            <a:ext cx="107886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90" dirty="0">
                <a:solidFill>
                  <a:srgbClr val="9A2D1F"/>
                </a:solidFill>
                <a:latin typeface="Cambria"/>
                <a:cs typeface="Cambria"/>
              </a:rPr>
              <a:t>OLD</a:t>
            </a:r>
            <a:r>
              <a:rPr sz="1450" b="1" spc="35" dirty="0">
                <a:solidFill>
                  <a:srgbClr val="9A2D1F"/>
                </a:solidFill>
                <a:latin typeface="Cambria"/>
                <a:cs typeface="Cambria"/>
              </a:rPr>
              <a:t> </a:t>
            </a:r>
            <a:r>
              <a:rPr sz="1450" b="1" spc="125" dirty="0">
                <a:solidFill>
                  <a:srgbClr val="9A2D1F"/>
                </a:solidFill>
                <a:latin typeface="Cambria"/>
                <a:cs typeface="Cambria"/>
              </a:rPr>
              <a:t>PROD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24327" y="4616196"/>
            <a:ext cx="1051560" cy="12700"/>
          </a:xfrm>
          <a:custGeom>
            <a:avLst/>
            <a:gdLst/>
            <a:ahLst/>
            <a:cxnLst/>
            <a:rect l="l" t="t" r="r" b="b"/>
            <a:pathLst>
              <a:path w="1051560" h="12700">
                <a:moveTo>
                  <a:pt x="1051560" y="12192"/>
                </a:moveTo>
                <a:lnTo>
                  <a:pt x="0" y="12192"/>
                </a:lnTo>
                <a:lnTo>
                  <a:pt x="0" y="0"/>
                </a:lnTo>
                <a:lnTo>
                  <a:pt x="1051560" y="0"/>
                </a:lnTo>
                <a:lnTo>
                  <a:pt x="1051560" y="121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11234" y="4626337"/>
            <a:ext cx="683895" cy="3282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15240">
              <a:lnSpc>
                <a:spcPts val="1190"/>
              </a:lnSpc>
              <a:spcBef>
                <a:spcPts val="140"/>
              </a:spcBef>
            </a:pPr>
            <a:r>
              <a:rPr sz="1000" spc="40" dirty="0">
                <a:solidFill>
                  <a:srgbClr val="9A2D1F"/>
                </a:solidFill>
                <a:latin typeface="Cambria"/>
                <a:cs typeface="Cambria"/>
              </a:rPr>
              <a:t>Prod_code </a:t>
            </a: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Prod_name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40279" y="5417820"/>
            <a:ext cx="1769745" cy="977265"/>
          </a:xfrm>
          <a:custGeom>
            <a:avLst/>
            <a:gdLst/>
            <a:ahLst/>
            <a:cxnLst/>
            <a:rect l="l" t="t" r="r" b="b"/>
            <a:pathLst>
              <a:path w="1769745" h="977264">
                <a:moveTo>
                  <a:pt x="1767840" y="976884"/>
                </a:moveTo>
                <a:lnTo>
                  <a:pt x="1524" y="976884"/>
                </a:lnTo>
                <a:lnTo>
                  <a:pt x="0" y="973836"/>
                </a:lnTo>
                <a:lnTo>
                  <a:pt x="0" y="1524"/>
                </a:lnTo>
                <a:lnTo>
                  <a:pt x="1524" y="0"/>
                </a:lnTo>
                <a:lnTo>
                  <a:pt x="1767840" y="0"/>
                </a:lnTo>
                <a:lnTo>
                  <a:pt x="1769364" y="1524"/>
                </a:lnTo>
                <a:lnTo>
                  <a:pt x="176936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966216"/>
                </a:lnTo>
                <a:lnTo>
                  <a:pt x="4572" y="966216"/>
                </a:lnTo>
                <a:lnTo>
                  <a:pt x="9144" y="970788"/>
                </a:lnTo>
                <a:lnTo>
                  <a:pt x="1769364" y="970788"/>
                </a:lnTo>
                <a:lnTo>
                  <a:pt x="1769364" y="973836"/>
                </a:lnTo>
                <a:lnTo>
                  <a:pt x="1767840" y="976884"/>
                </a:lnTo>
                <a:close/>
              </a:path>
              <a:path w="1769745" h="977264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1769745" h="977264">
                <a:moveTo>
                  <a:pt x="176022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1760220" y="4572"/>
                </a:lnTo>
                <a:lnTo>
                  <a:pt x="1760220" y="10668"/>
                </a:lnTo>
                <a:close/>
              </a:path>
              <a:path w="1769745" h="977264">
                <a:moveTo>
                  <a:pt x="1760220" y="970788"/>
                </a:moveTo>
                <a:lnTo>
                  <a:pt x="1760220" y="4572"/>
                </a:lnTo>
                <a:lnTo>
                  <a:pt x="1764792" y="10668"/>
                </a:lnTo>
                <a:lnTo>
                  <a:pt x="1769364" y="10668"/>
                </a:lnTo>
                <a:lnTo>
                  <a:pt x="1769364" y="966216"/>
                </a:lnTo>
                <a:lnTo>
                  <a:pt x="1764792" y="966216"/>
                </a:lnTo>
                <a:lnTo>
                  <a:pt x="1760220" y="970788"/>
                </a:lnTo>
                <a:close/>
              </a:path>
              <a:path w="1769745" h="977264">
                <a:moveTo>
                  <a:pt x="1769364" y="10668"/>
                </a:moveTo>
                <a:lnTo>
                  <a:pt x="1764792" y="10668"/>
                </a:lnTo>
                <a:lnTo>
                  <a:pt x="1760220" y="4572"/>
                </a:lnTo>
                <a:lnTo>
                  <a:pt x="1769364" y="4572"/>
                </a:lnTo>
                <a:lnTo>
                  <a:pt x="1769364" y="10668"/>
                </a:lnTo>
                <a:close/>
              </a:path>
              <a:path w="1769745" h="977264">
                <a:moveTo>
                  <a:pt x="9144" y="970788"/>
                </a:moveTo>
                <a:lnTo>
                  <a:pt x="4572" y="966216"/>
                </a:lnTo>
                <a:lnTo>
                  <a:pt x="9144" y="966216"/>
                </a:lnTo>
                <a:lnTo>
                  <a:pt x="9144" y="970788"/>
                </a:lnTo>
                <a:close/>
              </a:path>
              <a:path w="1769745" h="977264">
                <a:moveTo>
                  <a:pt x="1760220" y="970788"/>
                </a:moveTo>
                <a:lnTo>
                  <a:pt x="9144" y="970788"/>
                </a:lnTo>
                <a:lnTo>
                  <a:pt x="9144" y="966216"/>
                </a:lnTo>
                <a:lnTo>
                  <a:pt x="1760220" y="966216"/>
                </a:lnTo>
                <a:lnTo>
                  <a:pt x="1760220" y="970788"/>
                </a:lnTo>
                <a:close/>
              </a:path>
              <a:path w="1769745" h="977264">
                <a:moveTo>
                  <a:pt x="1769364" y="970788"/>
                </a:moveTo>
                <a:lnTo>
                  <a:pt x="1760220" y="970788"/>
                </a:lnTo>
                <a:lnTo>
                  <a:pt x="1764792" y="966216"/>
                </a:lnTo>
                <a:lnTo>
                  <a:pt x="1769364" y="966216"/>
                </a:lnTo>
                <a:lnTo>
                  <a:pt x="1769364" y="970788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448606" y="5598643"/>
            <a:ext cx="135191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45" dirty="0">
                <a:solidFill>
                  <a:srgbClr val="9A2D1F"/>
                </a:solidFill>
                <a:latin typeface="Cambria"/>
                <a:cs typeface="Cambria"/>
              </a:rPr>
              <a:t>PROD</a:t>
            </a:r>
            <a:r>
              <a:rPr sz="1450" b="1" spc="45" dirty="0">
                <a:solidFill>
                  <a:srgbClr val="9A2D1F"/>
                </a:solidFill>
                <a:latin typeface="Cambria"/>
                <a:cs typeface="Cambria"/>
              </a:rPr>
              <a:t> </a:t>
            </a:r>
            <a:r>
              <a:rPr sz="1450" b="1" spc="130" dirty="0">
                <a:solidFill>
                  <a:srgbClr val="9A2D1F"/>
                </a:solidFill>
                <a:latin typeface="Cambria"/>
                <a:cs typeface="Cambria"/>
              </a:rPr>
              <a:t>GROUP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461260" y="5815584"/>
            <a:ext cx="1325880" cy="12700"/>
          </a:xfrm>
          <a:custGeom>
            <a:avLst/>
            <a:gdLst/>
            <a:ahLst/>
            <a:cxnLst/>
            <a:rect l="l" t="t" r="r" b="b"/>
            <a:pathLst>
              <a:path w="1325879" h="12700">
                <a:moveTo>
                  <a:pt x="1325879" y="12192"/>
                </a:moveTo>
                <a:lnTo>
                  <a:pt x="0" y="12192"/>
                </a:lnTo>
                <a:lnTo>
                  <a:pt x="0" y="0"/>
                </a:lnTo>
                <a:lnTo>
                  <a:pt x="1325879" y="0"/>
                </a:lnTo>
                <a:lnTo>
                  <a:pt x="1325879" y="121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37559" y="5827235"/>
            <a:ext cx="95567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100"/>
              </a:spcBef>
            </a:pPr>
            <a:r>
              <a:rPr sz="1150" spc="50" dirty="0">
                <a:solidFill>
                  <a:srgbClr val="9A2D1F"/>
                </a:solidFill>
                <a:latin typeface="Cambria"/>
                <a:cs typeface="Cambria"/>
              </a:rPr>
              <a:t>Prodgr_code </a:t>
            </a:r>
            <a:r>
              <a:rPr sz="1150" spc="40" dirty="0">
                <a:solidFill>
                  <a:srgbClr val="9A2D1F"/>
                </a:solidFill>
                <a:latin typeface="Cambria"/>
                <a:cs typeface="Cambria"/>
              </a:rPr>
              <a:t>Prodgr_name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60747" y="4093464"/>
            <a:ext cx="1905000" cy="1821180"/>
          </a:xfrm>
          <a:custGeom>
            <a:avLst/>
            <a:gdLst/>
            <a:ahLst/>
            <a:cxnLst/>
            <a:rect l="l" t="t" r="r" b="b"/>
            <a:pathLst>
              <a:path w="1905000" h="1821179">
                <a:moveTo>
                  <a:pt x="1901951" y="1821180"/>
                </a:moveTo>
                <a:lnTo>
                  <a:pt x="1524" y="1821180"/>
                </a:lnTo>
                <a:lnTo>
                  <a:pt x="0" y="1818131"/>
                </a:lnTo>
                <a:lnTo>
                  <a:pt x="0" y="1524"/>
                </a:lnTo>
                <a:lnTo>
                  <a:pt x="1524" y="0"/>
                </a:lnTo>
                <a:lnTo>
                  <a:pt x="1901951" y="0"/>
                </a:lnTo>
                <a:lnTo>
                  <a:pt x="1905000" y="1524"/>
                </a:lnTo>
                <a:lnTo>
                  <a:pt x="1905000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1810512"/>
                </a:lnTo>
                <a:lnTo>
                  <a:pt x="4572" y="1810512"/>
                </a:lnTo>
                <a:lnTo>
                  <a:pt x="10668" y="1815084"/>
                </a:lnTo>
                <a:lnTo>
                  <a:pt x="1905000" y="1815084"/>
                </a:lnTo>
                <a:lnTo>
                  <a:pt x="1905000" y="1818131"/>
                </a:lnTo>
                <a:lnTo>
                  <a:pt x="1901951" y="1821180"/>
                </a:lnTo>
                <a:close/>
              </a:path>
              <a:path w="1905000" h="1821179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1905000" h="1821179">
                <a:moveTo>
                  <a:pt x="1894332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1894332" y="4572"/>
                </a:lnTo>
                <a:lnTo>
                  <a:pt x="1894332" y="10668"/>
                </a:lnTo>
                <a:close/>
              </a:path>
              <a:path w="1905000" h="1821179">
                <a:moveTo>
                  <a:pt x="1894332" y="1815084"/>
                </a:moveTo>
                <a:lnTo>
                  <a:pt x="1894332" y="4572"/>
                </a:lnTo>
                <a:lnTo>
                  <a:pt x="1900428" y="10668"/>
                </a:lnTo>
                <a:lnTo>
                  <a:pt x="1905000" y="10668"/>
                </a:lnTo>
                <a:lnTo>
                  <a:pt x="1905000" y="1810512"/>
                </a:lnTo>
                <a:lnTo>
                  <a:pt x="1900428" y="1810512"/>
                </a:lnTo>
                <a:lnTo>
                  <a:pt x="1894332" y="1815084"/>
                </a:lnTo>
                <a:close/>
              </a:path>
              <a:path w="1905000" h="1821179">
                <a:moveTo>
                  <a:pt x="1905000" y="10668"/>
                </a:moveTo>
                <a:lnTo>
                  <a:pt x="1900428" y="10668"/>
                </a:lnTo>
                <a:lnTo>
                  <a:pt x="1894332" y="4572"/>
                </a:lnTo>
                <a:lnTo>
                  <a:pt x="1905000" y="4572"/>
                </a:lnTo>
                <a:lnTo>
                  <a:pt x="1905000" y="10668"/>
                </a:lnTo>
                <a:close/>
              </a:path>
              <a:path w="1905000" h="1821179">
                <a:moveTo>
                  <a:pt x="10668" y="1815084"/>
                </a:moveTo>
                <a:lnTo>
                  <a:pt x="4572" y="1810512"/>
                </a:lnTo>
                <a:lnTo>
                  <a:pt x="10668" y="1810512"/>
                </a:lnTo>
                <a:lnTo>
                  <a:pt x="10668" y="1815084"/>
                </a:lnTo>
                <a:close/>
              </a:path>
              <a:path w="1905000" h="1821179">
                <a:moveTo>
                  <a:pt x="1894332" y="1815084"/>
                </a:moveTo>
                <a:lnTo>
                  <a:pt x="10668" y="1815084"/>
                </a:lnTo>
                <a:lnTo>
                  <a:pt x="10668" y="1810512"/>
                </a:lnTo>
                <a:lnTo>
                  <a:pt x="1894332" y="1810512"/>
                </a:lnTo>
                <a:lnTo>
                  <a:pt x="1894332" y="1815084"/>
                </a:lnTo>
                <a:close/>
              </a:path>
              <a:path w="1905000" h="1821179">
                <a:moveTo>
                  <a:pt x="1905000" y="1815084"/>
                </a:moveTo>
                <a:lnTo>
                  <a:pt x="1894332" y="1815084"/>
                </a:lnTo>
                <a:lnTo>
                  <a:pt x="1900428" y="1810512"/>
                </a:lnTo>
                <a:lnTo>
                  <a:pt x="1905000" y="1810512"/>
                </a:lnTo>
                <a:lnTo>
                  <a:pt x="1905000" y="1815084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781837" y="4193593"/>
            <a:ext cx="126492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45" dirty="0">
                <a:solidFill>
                  <a:srgbClr val="9A2D1F"/>
                </a:solidFill>
                <a:latin typeface="Cambria"/>
                <a:cs typeface="Cambria"/>
              </a:rPr>
              <a:t>PROD</a:t>
            </a:r>
            <a:r>
              <a:rPr sz="1450" b="1" spc="-75" dirty="0">
                <a:solidFill>
                  <a:srgbClr val="9A2D1F"/>
                </a:solidFill>
                <a:latin typeface="Cambria"/>
                <a:cs typeface="Cambria"/>
              </a:rPr>
              <a:t> </a:t>
            </a:r>
            <a:r>
              <a:rPr sz="1450" b="1" spc="90" dirty="0">
                <a:solidFill>
                  <a:srgbClr val="9A2D1F"/>
                </a:solidFill>
                <a:latin typeface="Cambria"/>
                <a:cs typeface="Cambria"/>
              </a:rPr>
              <a:t>TABLE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792979" y="4408932"/>
            <a:ext cx="1239520" cy="12700"/>
          </a:xfrm>
          <a:custGeom>
            <a:avLst/>
            <a:gdLst/>
            <a:ahLst/>
            <a:cxnLst/>
            <a:rect l="l" t="t" r="r" b="b"/>
            <a:pathLst>
              <a:path w="1239520" h="12700">
                <a:moveTo>
                  <a:pt x="1239012" y="12192"/>
                </a:moveTo>
                <a:lnTo>
                  <a:pt x="0" y="12192"/>
                </a:lnTo>
                <a:lnTo>
                  <a:pt x="0" y="0"/>
                </a:lnTo>
                <a:lnTo>
                  <a:pt x="1239012" y="0"/>
                </a:lnTo>
                <a:lnTo>
                  <a:pt x="1239012" y="121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918894" y="4420589"/>
            <a:ext cx="916305" cy="13843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0005" marR="111125" indent="-27940">
              <a:lnSpc>
                <a:spcPts val="1190"/>
              </a:lnSpc>
              <a:spcBef>
                <a:spcPts val="140"/>
              </a:spcBef>
            </a:pPr>
            <a:r>
              <a:rPr sz="1000" spc="40" dirty="0">
                <a:solidFill>
                  <a:srgbClr val="9A2D1F"/>
                </a:solidFill>
                <a:latin typeface="Cambria"/>
                <a:cs typeface="Cambria"/>
              </a:rPr>
              <a:t>Prod_code </a:t>
            </a: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Prod_name </a:t>
            </a:r>
            <a:r>
              <a:rPr sz="1000" spc="40" dirty="0">
                <a:solidFill>
                  <a:srgbClr val="9A2D1F"/>
                </a:solidFill>
                <a:latin typeface="Cambria"/>
                <a:cs typeface="Cambria"/>
              </a:rPr>
              <a:t>Prodgr_code Sale_price</a:t>
            </a:r>
            <a:endParaRPr sz="1000">
              <a:latin typeface="Cambria"/>
              <a:cs typeface="Cambria"/>
            </a:endParaRPr>
          </a:p>
          <a:p>
            <a:pPr marL="119380">
              <a:lnSpc>
                <a:spcPts val="1140"/>
              </a:lnSpc>
            </a:pP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Target</a:t>
            </a:r>
            <a:endParaRPr sz="1000">
              <a:latin typeface="Cambria"/>
              <a:cs typeface="Cambria"/>
            </a:endParaRPr>
          </a:p>
          <a:p>
            <a:pPr marL="62865" marR="5080" indent="1270">
              <a:lnSpc>
                <a:spcPts val="1190"/>
              </a:lnSpc>
              <a:spcBef>
                <a:spcPts val="45"/>
              </a:spcBef>
            </a:pP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Direct_sales Indirect_sales Profit_margin Brand_name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45807" y="5030724"/>
            <a:ext cx="1511935" cy="1367155"/>
          </a:xfrm>
          <a:custGeom>
            <a:avLst/>
            <a:gdLst/>
            <a:ahLst/>
            <a:cxnLst/>
            <a:rect l="l" t="t" r="r" b="b"/>
            <a:pathLst>
              <a:path w="1511934" h="1367154">
                <a:moveTo>
                  <a:pt x="1508759" y="1367027"/>
                </a:moveTo>
                <a:lnTo>
                  <a:pt x="3048" y="1367027"/>
                </a:lnTo>
                <a:lnTo>
                  <a:pt x="0" y="1363980"/>
                </a:lnTo>
                <a:lnTo>
                  <a:pt x="0" y="3048"/>
                </a:lnTo>
                <a:lnTo>
                  <a:pt x="3048" y="0"/>
                </a:lnTo>
                <a:lnTo>
                  <a:pt x="1508759" y="0"/>
                </a:lnTo>
                <a:lnTo>
                  <a:pt x="1511808" y="3048"/>
                </a:lnTo>
                <a:lnTo>
                  <a:pt x="151180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1356360"/>
                </a:lnTo>
                <a:lnTo>
                  <a:pt x="4572" y="1356360"/>
                </a:lnTo>
                <a:lnTo>
                  <a:pt x="10668" y="1360931"/>
                </a:lnTo>
                <a:lnTo>
                  <a:pt x="1511808" y="1360931"/>
                </a:lnTo>
                <a:lnTo>
                  <a:pt x="1511808" y="1363980"/>
                </a:lnTo>
                <a:lnTo>
                  <a:pt x="1508759" y="1367027"/>
                </a:lnTo>
                <a:close/>
              </a:path>
              <a:path w="1511934" h="1367154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1511934" h="1367154">
                <a:moveTo>
                  <a:pt x="150114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1501140" y="4572"/>
                </a:lnTo>
                <a:lnTo>
                  <a:pt x="1501140" y="10668"/>
                </a:lnTo>
                <a:close/>
              </a:path>
              <a:path w="1511934" h="1367154">
                <a:moveTo>
                  <a:pt x="1501140" y="1360931"/>
                </a:moveTo>
                <a:lnTo>
                  <a:pt x="1501140" y="4572"/>
                </a:lnTo>
                <a:lnTo>
                  <a:pt x="1505712" y="10668"/>
                </a:lnTo>
                <a:lnTo>
                  <a:pt x="1511808" y="10668"/>
                </a:lnTo>
                <a:lnTo>
                  <a:pt x="1511808" y="1356360"/>
                </a:lnTo>
                <a:lnTo>
                  <a:pt x="1505712" y="1356360"/>
                </a:lnTo>
                <a:lnTo>
                  <a:pt x="1501140" y="1360931"/>
                </a:lnTo>
                <a:close/>
              </a:path>
              <a:path w="1511934" h="1367154">
                <a:moveTo>
                  <a:pt x="1511808" y="10668"/>
                </a:moveTo>
                <a:lnTo>
                  <a:pt x="1505712" y="10668"/>
                </a:lnTo>
                <a:lnTo>
                  <a:pt x="1501140" y="4572"/>
                </a:lnTo>
                <a:lnTo>
                  <a:pt x="1511808" y="4572"/>
                </a:lnTo>
                <a:lnTo>
                  <a:pt x="1511808" y="10668"/>
                </a:lnTo>
                <a:close/>
              </a:path>
              <a:path w="1511934" h="1367154">
                <a:moveTo>
                  <a:pt x="10668" y="1360931"/>
                </a:moveTo>
                <a:lnTo>
                  <a:pt x="4572" y="1356360"/>
                </a:lnTo>
                <a:lnTo>
                  <a:pt x="10668" y="1356360"/>
                </a:lnTo>
                <a:lnTo>
                  <a:pt x="10668" y="1360931"/>
                </a:lnTo>
                <a:close/>
              </a:path>
              <a:path w="1511934" h="1367154">
                <a:moveTo>
                  <a:pt x="1501140" y="1360931"/>
                </a:moveTo>
                <a:lnTo>
                  <a:pt x="10668" y="1360931"/>
                </a:lnTo>
                <a:lnTo>
                  <a:pt x="10668" y="1356360"/>
                </a:lnTo>
                <a:lnTo>
                  <a:pt x="1501140" y="1356360"/>
                </a:lnTo>
                <a:lnTo>
                  <a:pt x="1501140" y="1360931"/>
                </a:lnTo>
                <a:close/>
              </a:path>
              <a:path w="1511934" h="1367154">
                <a:moveTo>
                  <a:pt x="1511808" y="1360931"/>
                </a:moveTo>
                <a:lnTo>
                  <a:pt x="1501140" y="1360931"/>
                </a:lnTo>
                <a:lnTo>
                  <a:pt x="1505712" y="1356360"/>
                </a:lnTo>
                <a:lnTo>
                  <a:pt x="1511808" y="1356360"/>
                </a:lnTo>
                <a:lnTo>
                  <a:pt x="1511808" y="1360931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046521" y="5356333"/>
            <a:ext cx="11099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14" dirty="0">
                <a:solidFill>
                  <a:srgbClr val="9A2D1F"/>
                </a:solidFill>
                <a:latin typeface="Cambria"/>
                <a:cs typeface="Cambria"/>
              </a:rPr>
              <a:t>ORDTABLE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57644" y="5573267"/>
            <a:ext cx="1085215" cy="12700"/>
          </a:xfrm>
          <a:custGeom>
            <a:avLst/>
            <a:gdLst/>
            <a:ahLst/>
            <a:cxnLst/>
            <a:rect l="l" t="t" r="r" b="b"/>
            <a:pathLst>
              <a:path w="1085215" h="12700">
                <a:moveTo>
                  <a:pt x="1085087" y="12192"/>
                </a:moveTo>
                <a:lnTo>
                  <a:pt x="0" y="12192"/>
                </a:lnTo>
                <a:lnTo>
                  <a:pt x="0" y="0"/>
                </a:lnTo>
                <a:lnTo>
                  <a:pt x="1085087" y="0"/>
                </a:lnTo>
                <a:lnTo>
                  <a:pt x="1085087" y="121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151593" y="5583357"/>
            <a:ext cx="899160" cy="4794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ctr">
              <a:lnSpc>
                <a:spcPts val="1190"/>
              </a:lnSpc>
              <a:spcBef>
                <a:spcPts val="140"/>
              </a:spcBef>
            </a:pPr>
            <a:r>
              <a:rPr sz="1000" spc="-10" dirty="0">
                <a:solidFill>
                  <a:srgbClr val="9A2D1F"/>
                </a:solidFill>
                <a:latin typeface="Cambria"/>
                <a:cs typeface="Cambria"/>
              </a:rPr>
              <a:t>Order_number </a:t>
            </a:r>
            <a:r>
              <a:rPr sz="1000" spc="40" dirty="0">
                <a:solidFill>
                  <a:srgbClr val="9A2D1F"/>
                </a:solidFill>
                <a:latin typeface="Cambria"/>
                <a:cs typeface="Cambria"/>
              </a:rPr>
              <a:t>Order_date </a:t>
            </a:r>
            <a:r>
              <a:rPr sz="1000" spc="50" dirty="0">
                <a:solidFill>
                  <a:srgbClr val="9A2D1F"/>
                </a:solidFill>
                <a:latin typeface="Cambria"/>
                <a:cs typeface="Cambria"/>
              </a:rPr>
              <a:t>Cust_code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685788" y="3552444"/>
            <a:ext cx="1671955" cy="1092835"/>
          </a:xfrm>
          <a:custGeom>
            <a:avLst/>
            <a:gdLst/>
            <a:ahLst/>
            <a:cxnLst/>
            <a:rect l="l" t="t" r="r" b="b"/>
            <a:pathLst>
              <a:path w="1671954" h="1092835">
                <a:moveTo>
                  <a:pt x="1668780" y="1092708"/>
                </a:moveTo>
                <a:lnTo>
                  <a:pt x="3048" y="1092708"/>
                </a:lnTo>
                <a:lnTo>
                  <a:pt x="0" y="1089660"/>
                </a:lnTo>
                <a:lnTo>
                  <a:pt x="0" y="3048"/>
                </a:lnTo>
                <a:lnTo>
                  <a:pt x="3048" y="0"/>
                </a:lnTo>
                <a:lnTo>
                  <a:pt x="1668780" y="0"/>
                </a:lnTo>
                <a:lnTo>
                  <a:pt x="1671828" y="3048"/>
                </a:lnTo>
                <a:lnTo>
                  <a:pt x="167182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1082040"/>
                </a:lnTo>
                <a:lnTo>
                  <a:pt x="4572" y="1082040"/>
                </a:lnTo>
                <a:lnTo>
                  <a:pt x="10668" y="1086612"/>
                </a:lnTo>
                <a:lnTo>
                  <a:pt x="1671828" y="1086612"/>
                </a:lnTo>
                <a:lnTo>
                  <a:pt x="1671828" y="1089660"/>
                </a:lnTo>
                <a:lnTo>
                  <a:pt x="1668780" y="1092708"/>
                </a:lnTo>
                <a:close/>
              </a:path>
              <a:path w="1671954" h="1092835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1671954" h="1092835">
                <a:moveTo>
                  <a:pt x="1661159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1661159" y="4572"/>
                </a:lnTo>
                <a:lnTo>
                  <a:pt x="1661159" y="10668"/>
                </a:lnTo>
                <a:close/>
              </a:path>
              <a:path w="1671954" h="1092835">
                <a:moveTo>
                  <a:pt x="1661159" y="1086612"/>
                </a:moveTo>
                <a:lnTo>
                  <a:pt x="1661159" y="4572"/>
                </a:lnTo>
                <a:lnTo>
                  <a:pt x="1665732" y="10668"/>
                </a:lnTo>
                <a:lnTo>
                  <a:pt x="1671828" y="10668"/>
                </a:lnTo>
                <a:lnTo>
                  <a:pt x="1671828" y="1082040"/>
                </a:lnTo>
                <a:lnTo>
                  <a:pt x="1665732" y="1082040"/>
                </a:lnTo>
                <a:lnTo>
                  <a:pt x="1661159" y="1086612"/>
                </a:lnTo>
                <a:close/>
              </a:path>
              <a:path w="1671954" h="1092835">
                <a:moveTo>
                  <a:pt x="1671828" y="10668"/>
                </a:moveTo>
                <a:lnTo>
                  <a:pt x="1665732" y="10668"/>
                </a:lnTo>
                <a:lnTo>
                  <a:pt x="1661159" y="4572"/>
                </a:lnTo>
                <a:lnTo>
                  <a:pt x="1671828" y="4572"/>
                </a:lnTo>
                <a:lnTo>
                  <a:pt x="1671828" y="10668"/>
                </a:lnTo>
                <a:close/>
              </a:path>
              <a:path w="1671954" h="1092835">
                <a:moveTo>
                  <a:pt x="10668" y="1086612"/>
                </a:moveTo>
                <a:lnTo>
                  <a:pt x="4572" y="1082040"/>
                </a:lnTo>
                <a:lnTo>
                  <a:pt x="10668" y="1082040"/>
                </a:lnTo>
                <a:lnTo>
                  <a:pt x="10668" y="1086612"/>
                </a:lnTo>
                <a:close/>
              </a:path>
              <a:path w="1671954" h="1092835">
                <a:moveTo>
                  <a:pt x="1661159" y="1086612"/>
                </a:moveTo>
                <a:lnTo>
                  <a:pt x="10668" y="1086612"/>
                </a:lnTo>
                <a:lnTo>
                  <a:pt x="10668" y="1082040"/>
                </a:lnTo>
                <a:lnTo>
                  <a:pt x="1661159" y="1082040"/>
                </a:lnTo>
                <a:lnTo>
                  <a:pt x="1661159" y="1086612"/>
                </a:lnTo>
                <a:close/>
              </a:path>
              <a:path w="1671954" h="1092835">
                <a:moveTo>
                  <a:pt x="1671828" y="1086612"/>
                </a:moveTo>
                <a:lnTo>
                  <a:pt x="1661159" y="1086612"/>
                </a:lnTo>
                <a:lnTo>
                  <a:pt x="1665732" y="1082040"/>
                </a:lnTo>
                <a:lnTo>
                  <a:pt x="1671828" y="1082040"/>
                </a:lnTo>
                <a:lnTo>
                  <a:pt x="1671828" y="108661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868144" y="3702789"/>
            <a:ext cx="131064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14" dirty="0">
                <a:solidFill>
                  <a:srgbClr val="9A2D1F"/>
                </a:solidFill>
                <a:latin typeface="Cambria"/>
                <a:cs typeface="Cambria"/>
              </a:rPr>
              <a:t>ORDDETAILS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879335" y="3919727"/>
            <a:ext cx="1285240" cy="12700"/>
          </a:xfrm>
          <a:custGeom>
            <a:avLst/>
            <a:gdLst/>
            <a:ahLst/>
            <a:cxnLst/>
            <a:rect l="l" t="t" r="r" b="b"/>
            <a:pathLst>
              <a:path w="1285240" h="12700">
                <a:moveTo>
                  <a:pt x="1284732" y="12192"/>
                </a:moveTo>
                <a:lnTo>
                  <a:pt x="0" y="12192"/>
                </a:lnTo>
                <a:lnTo>
                  <a:pt x="0" y="0"/>
                </a:lnTo>
                <a:lnTo>
                  <a:pt x="1284732" y="0"/>
                </a:lnTo>
                <a:lnTo>
                  <a:pt x="1284732" y="121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003801" y="3931435"/>
            <a:ext cx="1037590" cy="553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400"/>
              </a:lnSpc>
              <a:spcBef>
                <a:spcPts val="95"/>
              </a:spcBef>
            </a:pPr>
            <a:r>
              <a:rPr sz="1150" spc="45" dirty="0">
                <a:solidFill>
                  <a:srgbClr val="9A2D1F"/>
                </a:solidFill>
                <a:latin typeface="Cambria"/>
                <a:cs typeface="Cambria"/>
              </a:rPr>
              <a:t>Order_number Prod_code </a:t>
            </a:r>
            <a:r>
              <a:rPr sz="1150" spc="-10" dirty="0">
                <a:solidFill>
                  <a:srgbClr val="9A2D1F"/>
                </a:solidFill>
                <a:latin typeface="Cambria"/>
                <a:cs typeface="Cambria"/>
              </a:rPr>
              <a:t>Quantity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718803" y="3630167"/>
            <a:ext cx="1286510" cy="2196465"/>
          </a:xfrm>
          <a:custGeom>
            <a:avLst/>
            <a:gdLst/>
            <a:ahLst/>
            <a:cxnLst/>
            <a:rect l="l" t="t" r="r" b="b"/>
            <a:pathLst>
              <a:path w="1286509" h="2196465">
                <a:moveTo>
                  <a:pt x="1283208" y="2196084"/>
                </a:moveTo>
                <a:lnTo>
                  <a:pt x="1524" y="2196084"/>
                </a:lnTo>
                <a:lnTo>
                  <a:pt x="0" y="2193036"/>
                </a:lnTo>
                <a:lnTo>
                  <a:pt x="0" y="3048"/>
                </a:lnTo>
                <a:lnTo>
                  <a:pt x="1524" y="0"/>
                </a:lnTo>
                <a:lnTo>
                  <a:pt x="1283208" y="0"/>
                </a:lnTo>
                <a:lnTo>
                  <a:pt x="1286255" y="3048"/>
                </a:lnTo>
                <a:lnTo>
                  <a:pt x="1286255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2185416"/>
                </a:lnTo>
                <a:lnTo>
                  <a:pt x="4572" y="2185416"/>
                </a:lnTo>
                <a:lnTo>
                  <a:pt x="10668" y="2189988"/>
                </a:lnTo>
                <a:lnTo>
                  <a:pt x="1286255" y="2189988"/>
                </a:lnTo>
                <a:lnTo>
                  <a:pt x="1286255" y="2193036"/>
                </a:lnTo>
                <a:lnTo>
                  <a:pt x="1283208" y="2196084"/>
                </a:lnTo>
                <a:close/>
              </a:path>
              <a:path w="1286509" h="2196465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1286509" h="2196465">
                <a:moveTo>
                  <a:pt x="1275588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1275588" y="6096"/>
                </a:lnTo>
                <a:lnTo>
                  <a:pt x="1275588" y="10668"/>
                </a:lnTo>
                <a:close/>
              </a:path>
              <a:path w="1286509" h="2196465">
                <a:moveTo>
                  <a:pt x="1275588" y="2189988"/>
                </a:moveTo>
                <a:lnTo>
                  <a:pt x="1275588" y="6096"/>
                </a:lnTo>
                <a:lnTo>
                  <a:pt x="1280159" y="10668"/>
                </a:lnTo>
                <a:lnTo>
                  <a:pt x="1286255" y="10668"/>
                </a:lnTo>
                <a:lnTo>
                  <a:pt x="1286255" y="2185416"/>
                </a:lnTo>
                <a:lnTo>
                  <a:pt x="1280159" y="2185416"/>
                </a:lnTo>
                <a:lnTo>
                  <a:pt x="1275588" y="2189988"/>
                </a:lnTo>
                <a:close/>
              </a:path>
              <a:path w="1286509" h="2196465">
                <a:moveTo>
                  <a:pt x="1286255" y="10668"/>
                </a:moveTo>
                <a:lnTo>
                  <a:pt x="1280159" y="10668"/>
                </a:lnTo>
                <a:lnTo>
                  <a:pt x="1275588" y="6096"/>
                </a:lnTo>
                <a:lnTo>
                  <a:pt x="1286255" y="6096"/>
                </a:lnTo>
                <a:lnTo>
                  <a:pt x="1286255" y="10668"/>
                </a:lnTo>
                <a:close/>
              </a:path>
              <a:path w="1286509" h="2196465">
                <a:moveTo>
                  <a:pt x="10668" y="2189988"/>
                </a:moveTo>
                <a:lnTo>
                  <a:pt x="4572" y="2185416"/>
                </a:lnTo>
                <a:lnTo>
                  <a:pt x="10668" y="2185416"/>
                </a:lnTo>
                <a:lnTo>
                  <a:pt x="10668" y="2189988"/>
                </a:lnTo>
                <a:close/>
              </a:path>
              <a:path w="1286509" h="2196465">
                <a:moveTo>
                  <a:pt x="1275588" y="2189988"/>
                </a:moveTo>
                <a:lnTo>
                  <a:pt x="10668" y="2189988"/>
                </a:lnTo>
                <a:lnTo>
                  <a:pt x="10668" y="2185416"/>
                </a:lnTo>
                <a:lnTo>
                  <a:pt x="1275588" y="2185416"/>
                </a:lnTo>
                <a:lnTo>
                  <a:pt x="1275588" y="2189988"/>
                </a:lnTo>
                <a:close/>
              </a:path>
              <a:path w="1286509" h="2196465">
                <a:moveTo>
                  <a:pt x="1286255" y="2189988"/>
                </a:moveTo>
                <a:lnTo>
                  <a:pt x="1275588" y="2189988"/>
                </a:lnTo>
                <a:lnTo>
                  <a:pt x="1280159" y="2185416"/>
                </a:lnTo>
                <a:lnTo>
                  <a:pt x="1286255" y="2185416"/>
                </a:lnTo>
                <a:lnTo>
                  <a:pt x="1286255" y="2189988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788473" y="4245358"/>
            <a:ext cx="11461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45" dirty="0">
                <a:solidFill>
                  <a:srgbClr val="9A2D1F"/>
                </a:solidFill>
                <a:latin typeface="Cambria"/>
                <a:cs typeface="Cambria"/>
              </a:rPr>
              <a:t>CUSTOMER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801100" y="4460747"/>
            <a:ext cx="1120140" cy="12700"/>
          </a:xfrm>
          <a:custGeom>
            <a:avLst/>
            <a:gdLst/>
            <a:ahLst/>
            <a:cxnLst/>
            <a:rect l="l" t="t" r="r" b="b"/>
            <a:pathLst>
              <a:path w="1120140" h="12700">
                <a:moveTo>
                  <a:pt x="1120139" y="12192"/>
                </a:moveTo>
                <a:lnTo>
                  <a:pt x="0" y="12192"/>
                </a:lnTo>
                <a:lnTo>
                  <a:pt x="0" y="0"/>
                </a:lnTo>
                <a:lnTo>
                  <a:pt x="1120139" y="0"/>
                </a:lnTo>
                <a:lnTo>
                  <a:pt x="1120139" y="12192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899618" y="4473941"/>
            <a:ext cx="923290" cy="728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0299"/>
              </a:lnSpc>
              <a:spcBef>
                <a:spcPts val="95"/>
              </a:spcBef>
            </a:pPr>
            <a:r>
              <a:rPr sz="1150" spc="60" dirty="0">
                <a:solidFill>
                  <a:srgbClr val="9A2D1F"/>
                </a:solidFill>
                <a:latin typeface="Cambria"/>
                <a:cs typeface="Cambria"/>
              </a:rPr>
              <a:t>Cust_code </a:t>
            </a:r>
            <a:r>
              <a:rPr sz="1150" spc="45" dirty="0">
                <a:solidFill>
                  <a:srgbClr val="9A2D1F"/>
                </a:solidFill>
                <a:latin typeface="Cambria"/>
                <a:cs typeface="Cambria"/>
              </a:rPr>
              <a:t>Cust_name </a:t>
            </a:r>
            <a:r>
              <a:rPr sz="1150" spc="50" dirty="0">
                <a:solidFill>
                  <a:srgbClr val="9A2D1F"/>
                </a:solidFill>
                <a:latin typeface="Cambria"/>
                <a:cs typeface="Cambria"/>
              </a:rPr>
              <a:t>city_code </a:t>
            </a:r>
            <a:r>
              <a:rPr sz="1150" spc="35" dirty="0">
                <a:solidFill>
                  <a:srgbClr val="9A2D1F"/>
                </a:solidFill>
                <a:latin typeface="Cambria"/>
                <a:cs typeface="Cambria"/>
              </a:rPr>
              <a:t>Credit_rating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836420" y="2054364"/>
            <a:ext cx="2176780" cy="1178560"/>
          </a:xfrm>
          <a:custGeom>
            <a:avLst/>
            <a:gdLst/>
            <a:ahLst/>
            <a:cxnLst/>
            <a:rect l="l" t="t" r="r" b="b"/>
            <a:pathLst>
              <a:path w="2176779" h="1178560">
                <a:moveTo>
                  <a:pt x="419100" y="248412"/>
                </a:moveTo>
                <a:lnTo>
                  <a:pt x="208788" y="248412"/>
                </a:lnTo>
                <a:lnTo>
                  <a:pt x="207264" y="249936"/>
                </a:lnTo>
                <a:lnTo>
                  <a:pt x="207264" y="353568"/>
                </a:lnTo>
                <a:lnTo>
                  <a:pt x="0" y="353568"/>
                </a:lnTo>
                <a:lnTo>
                  <a:pt x="0" y="359664"/>
                </a:lnTo>
                <a:lnTo>
                  <a:pt x="211836" y="359664"/>
                </a:lnTo>
                <a:lnTo>
                  <a:pt x="213360" y="358140"/>
                </a:lnTo>
                <a:lnTo>
                  <a:pt x="213360" y="356616"/>
                </a:lnTo>
                <a:lnTo>
                  <a:pt x="213360" y="353568"/>
                </a:lnTo>
                <a:lnTo>
                  <a:pt x="213360" y="252984"/>
                </a:lnTo>
                <a:lnTo>
                  <a:pt x="419100" y="252984"/>
                </a:lnTo>
                <a:lnTo>
                  <a:pt x="419100" y="251460"/>
                </a:lnTo>
                <a:lnTo>
                  <a:pt x="419100" y="248412"/>
                </a:lnTo>
                <a:close/>
              </a:path>
              <a:path w="2176779" h="1178560">
                <a:moveTo>
                  <a:pt x="419100" y="106680"/>
                </a:moveTo>
                <a:lnTo>
                  <a:pt x="213360" y="106680"/>
                </a:lnTo>
                <a:lnTo>
                  <a:pt x="213360" y="33528"/>
                </a:lnTo>
                <a:lnTo>
                  <a:pt x="213360" y="30480"/>
                </a:lnTo>
                <a:lnTo>
                  <a:pt x="213360" y="28956"/>
                </a:lnTo>
                <a:lnTo>
                  <a:pt x="64008" y="28956"/>
                </a:lnTo>
                <a:lnTo>
                  <a:pt x="64008" y="0"/>
                </a:lnTo>
                <a:lnTo>
                  <a:pt x="0" y="30480"/>
                </a:lnTo>
                <a:lnTo>
                  <a:pt x="64008" y="62484"/>
                </a:lnTo>
                <a:lnTo>
                  <a:pt x="64008" y="33528"/>
                </a:lnTo>
                <a:lnTo>
                  <a:pt x="207264" y="33528"/>
                </a:lnTo>
                <a:lnTo>
                  <a:pt x="207264" y="109728"/>
                </a:lnTo>
                <a:lnTo>
                  <a:pt x="208788" y="111252"/>
                </a:lnTo>
                <a:lnTo>
                  <a:pt x="419100" y="111252"/>
                </a:lnTo>
                <a:lnTo>
                  <a:pt x="419100" y="108204"/>
                </a:lnTo>
                <a:lnTo>
                  <a:pt x="419100" y="106680"/>
                </a:lnTo>
                <a:close/>
              </a:path>
              <a:path w="2176779" h="1178560">
                <a:moveTo>
                  <a:pt x="2156460" y="251460"/>
                </a:moveTo>
                <a:lnTo>
                  <a:pt x="2150503" y="248412"/>
                </a:lnTo>
                <a:lnTo>
                  <a:pt x="2093976" y="219456"/>
                </a:lnTo>
                <a:lnTo>
                  <a:pt x="2093976" y="248412"/>
                </a:lnTo>
                <a:lnTo>
                  <a:pt x="2020824" y="248412"/>
                </a:lnTo>
                <a:lnTo>
                  <a:pt x="2020824" y="149352"/>
                </a:lnTo>
                <a:lnTo>
                  <a:pt x="2020824" y="146304"/>
                </a:lnTo>
                <a:lnTo>
                  <a:pt x="2019300" y="144780"/>
                </a:lnTo>
                <a:lnTo>
                  <a:pt x="1877568" y="144780"/>
                </a:lnTo>
                <a:lnTo>
                  <a:pt x="1877568" y="149352"/>
                </a:lnTo>
                <a:lnTo>
                  <a:pt x="2014728" y="149352"/>
                </a:lnTo>
                <a:lnTo>
                  <a:pt x="2014728" y="252984"/>
                </a:lnTo>
                <a:lnTo>
                  <a:pt x="2093976" y="252984"/>
                </a:lnTo>
                <a:lnTo>
                  <a:pt x="2093976" y="281940"/>
                </a:lnTo>
                <a:lnTo>
                  <a:pt x="2153335" y="252984"/>
                </a:lnTo>
                <a:lnTo>
                  <a:pt x="2156460" y="251460"/>
                </a:lnTo>
                <a:close/>
              </a:path>
              <a:path w="2176779" h="1178560">
                <a:moveTo>
                  <a:pt x="2176259" y="1171943"/>
                </a:moveTo>
                <a:lnTo>
                  <a:pt x="2031479" y="1171943"/>
                </a:lnTo>
                <a:lnTo>
                  <a:pt x="2031479" y="291071"/>
                </a:lnTo>
                <a:lnTo>
                  <a:pt x="2031479" y="288023"/>
                </a:lnTo>
                <a:lnTo>
                  <a:pt x="2031479" y="284975"/>
                </a:lnTo>
                <a:lnTo>
                  <a:pt x="1883651" y="284975"/>
                </a:lnTo>
                <a:lnTo>
                  <a:pt x="1883651" y="291071"/>
                </a:lnTo>
                <a:lnTo>
                  <a:pt x="2026907" y="291071"/>
                </a:lnTo>
                <a:lnTo>
                  <a:pt x="2026907" y="1176515"/>
                </a:lnTo>
                <a:lnTo>
                  <a:pt x="2028431" y="1178039"/>
                </a:lnTo>
                <a:lnTo>
                  <a:pt x="2176259" y="1178039"/>
                </a:lnTo>
                <a:lnTo>
                  <a:pt x="2176259" y="1174991"/>
                </a:lnTo>
                <a:lnTo>
                  <a:pt x="2176259" y="1171943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01711" y="2439924"/>
            <a:ext cx="749935" cy="233679"/>
          </a:xfrm>
          <a:custGeom>
            <a:avLst/>
            <a:gdLst/>
            <a:ahLst/>
            <a:cxnLst/>
            <a:rect l="l" t="t" r="r" b="b"/>
            <a:pathLst>
              <a:path w="749934" h="233680">
                <a:moveTo>
                  <a:pt x="371856" y="231648"/>
                </a:moveTo>
                <a:lnTo>
                  <a:pt x="371856" y="1524"/>
                </a:lnTo>
                <a:lnTo>
                  <a:pt x="373380" y="0"/>
                </a:lnTo>
                <a:lnTo>
                  <a:pt x="749808" y="0"/>
                </a:lnTo>
                <a:lnTo>
                  <a:pt x="749808" y="3048"/>
                </a:lnTo>
                <a:lnTo>
                  <a:pt x="377952" y="3048"/>
                </a:lnTo>
                <a:lnTo>
                  <a:pt x="374904" y="4572"/>
                </a:lnTo>
                <a:lnTo>
                  <a:pt x="377952" y="4572"/>
                </a:lnTo>
                <a:lnTo>
                  <a:pt x="377952" y="228600"/>
                </a:lnTo>
                <a:lnTo>
                  <a:pt x="374904" y="228600"/>
                </a:lnTo>
                <a:lnTo>
                  <a:pt x="371856" y="231648"/>
                </a:lnTo>
                <a:close/>
              </a:path>
              <a:path w="749934" h="233680">
                <a:moveTo>
                  <a:pt x="377952" y="4572"/>
                </a:moveTo>
                <a:lnTo>
                  <a:pt x="374904" y="4572"/>
                </a:lnTo>
                <a:lnTo>
                  <a:pt x="377952" y="3048"/>
                </a:lnTo>
                <a:lnTo>
                  <a:pt x="377952" y="4572"/>
                </a:lnTo>
                <a:close/>
              </a:path>
              <a:path w="749934" h="233680">
                <a:moveTo>
                  <a:pt x="749808" y="4572"/>
                </a:moveTo>
                <a:lnTo>
                  <a:pt x="377952" y="4572"/>
                </a:lnTo>
                <a:lnTo>
                  <a:pt x="377952" y="3048"/>
                </a:lnTo>
                <a:lnTo>
                  <a:pt x="749808" y="3048"/>
                </a:lnTo>
                <a:lnTo>
                  <a:pt x="749808" y="4572"/>
                </a:lnTo>
                <a:close/>
              </a:path>
              <a:path w="749934" h="233680">
                <a:moveTo>
                  <a:pt x="377952" y="233172"/>
                </a:moveTo>
                <a:lnTo>
                  <a:pt x="0" y="233172"/>
                </a:lnTo>
                <a:lnTo>
                  <a:pt x="0" y="228600"/>
                </a:lnTo>
                <a:lnTo>
                  <a:pt x="371856" y="228600"/>
                </a:lnTo>
                <a:lnTo>
                  <a:pt x="371856" y="231648"/>
                </a:lnTo>
                <a:lnTo>
                  <a:pt x="377952" y="231648"/>
                </a:lnTo>
                <a:lnTo>
                  <a:pt x="377952" y="233172"/>
                </a:lnTo>
                <a:close/>
              </a:path>
              <a:path w="749934" h="233680">
                <a:moveTo>
                  <a:pt x="377952" y="231648"/>
                </a:moveTo>
                <a:lnTo>
                  <a:pt x="371856" y="231648"/>
                </a:lnTo>
                <a:lnTo>
                  <a:pt x="374904" y="228600"/>
                </a:lnTo>
                <a:lnTo>
                  <a:pt x="377952" y="228600"/>
                </a:lnTo>
                <a:lnTo>
                  <a:pt x="377952" y="231648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1693163" y="4020311"/>
            <a:ext cx="7024370" cy="2039620"/>
            <a:chOff x="1693163" y="4020311"/>
            <a:chExt cx="7024370" cy="2039620"/>
          </a:xfrm>
        </p:grpSpPr>
        <p:sp>
          <p:nvSpPr>
            <p:cNvPr id="58" name="object 58"/>
            <p:cNvSpPr/>
            <p:nvPr/>
          </p:nvSpPr>
          <p:spPr>
            <a:xfrm>
              <a:off x="1693151" y="4020311"/>
              <a:ext cx="7024370" cy="2039620"/>
            </a:xfrm>
            <a:custGeom>
              <a:avLst/>
              <a:gdLst/>
              <a:ahLst/>
              <a:cxnLst/>
              <a:rect l="l" t="t" r="r" b="b"/>
              <a:pathLst>
                <a:path w="7024370" h="2039620">
                  <a:moveTo>
                    <a:pt x="551688" y="1885200"/>
                  </a:moveTo>
                  <a:lnTo>
                    <a:pt x="548576" y="1883676"/>
                  </a:lnTo>
                  <a:lnTo>
                    <a:pt x="489204" y="1854720"/>
                  </a:lnTo>
                  <a:lnTo>
                    <a:pt x="489204" y="1883676"/>
                  </a:lnTo>
                  <a:lnTo>
                    <a:pt x="321564" y="1883676"/>
                  </a:lnTo>
                  <a:lnTo>
                    <a:pt x="321564" y="768108"/>
                  </a:lnTo>
                  <a:lnTo>
                    <a:pt x="338340" y="768108"/>
                  </a:lnTo>
                  <a:lnTo>
                    <a:pt x="338340" y="763536"/>
                  </a:lnTo>
                  <a:lnTo>
                    <a:pt x="321564" y="763536"/>
                  </a:lnTo>
                  <a:lnTo>
                    <a:pt x="321564" y="755916"/>
                  </a:lnTo>
                  <a:lnTo>
                    <a:pt x="316992" y="755916"/>
                  </a:lnTo>
                  <a:lnTo>
                    <a:pt x="316992" y="763536"/>
                  </a:lnTo>
                  <a:lnTo>
                    <a:pt x="22872" y="763536"/>
                  </a:lnTo>
                  <a:lnTo>
                    <a:pt x="22872" y="768108"/>
                  </a:lnTo>
                  <a:lnTo>
                    <a:pt x="316992" y="768108"/>
                  </a:lnTo>
                  <a:lnTo>
                    <a:pt x="316992" y="1886724"/>
                  </a:lnTo>
                  <a:lnTo>
                    <a:pt x="318516" y="1888248"/>
                  </a:lnTo>
                  <a:lnTo>
                    <a:pt x="489204" y="1888248"/>
                  </a:lnTo>
                  <a:lnTo>
                    <a:pt x="489204" y="1917204"/>
                  </a:lnTo>
                  <a:lnTo>
                    <a:pt x="545744" y="1888248"/>
                  </a:lnTo>
                  <a:lnTo>
                    <a:pt x="551688" y="1885200"/>
                  </a:lnTo>
                  <a:close/>
                </a:path>
                <a:path w="7024370" h="2039620">
                  <a:moveTo>
                    <a:pt x="684288" y="708660"/>
                  </a:moveTo>
                  <a:lnTo>
                    <a:pt x="678332" y="705612"/>
                  </a:lnTo>
                  <a:lnTo>
                    <a:pt x="621792" y="676656"/>
                  </a:lnTo>
                  <a:lnTo>
                    <a:pt x="621792" y="705612"/>
                  </a:lnTo>
                  <a:lnTo>
                    <a:pt x="352044" y="705612"/>
                  </a:lnTo>
                  <a:lnTo>
                    <a:pt x="352044" y="466344"/>
                  </a:lnTo>
                  <a:lnTo>
                    <a:pt x="352044" y="464820"/>
                  </a:lnTo>
                  <a:lnTo>
                    <a:pt x="352044" y="463296"/>
                  </a:lnTo>
                  <a:lnTo>
                    <a:pt x="350520" y="461772"/>
                  </a:lnTo>
                  <a:lnTo>
                    <a:pt x="13716" y="461772"/>
                  </a:lnTo>
                  <a:lnTo>
                    <a:pt x="13716" y="466344"/>
                  </a:lnTo>
                  <a:lnTo>
                    <a:pt x="347472" y="466344"/>
                  </a:lnTo>
                  <a:lnTo>
                    <a:pt x="347472" y="710184"/>
                  </a:lnTo>
                  <a:lnTo>
                    <a:pt x="621792" y="710184"/>
                  </a:lnTo>
                  <a:lnTo>
                    <a:pt x="621792" y="739140"/>
                  </a:lnTo>
                  <a:lnTo>
                    <a:pt x="681164" y="710184"/>
                  </a:lnTo>
                  <a:lnTo>
                    <a:pt x="684288" y="708660"/>
                  </a:lnTo>
                  <a:close/>
                </a:path>
                <a:path w="7024370" h="2039620">
                  <a:moveTo>
                    <a:pt x="1072896" y="9144"/>
                  </a:moveTo>
                  <a:lnTo>
                    <a:pt x="534924" y="9144"/>
                  </a:lnTo>
                  <a:lnTo>
                    <a:pt x="533400" y="10668"/>
                  </a:lnTo>
                  <a:lnTo>
                    <a:pt x="533400" y="312420"/>
                  </a:lnTo>
                  <a:lnTo>
                    <a:pt x="0" y="312420"/>
                  </a:lnTo>
                  <a:lnTo>
                    <a:pt x="0" y="318516"/>
                  </a:lnTo>
                  <a:lnTo>
                    <a:pt x="537972" y="318516"/>
                  </a:lnTo>
                  <a:lnTo>
                    <a:pt x="539496" y="316992"/>
                  </a:lnTo>
                  <a:lnTo>
                    <a:pt x="539496" y="315468"/>
                  </a:lnTo>
                  <a:lnTo>
                    <a:pt x="539496" y="312420"/>
                  </a:lnTo>
                  <a:lnTo>
                    <a:pt x="539496" y="15240"/>
                  </a:lnTo>
                  <a:lnTo>
                    <a:pt x="1072896" y="15240"/>
                  </a:lnTo>
                  <a:lnTo>
                    <a:pt x="1072896" y="12192"/>
                  </a:lnTo>
                  <a:lnTo>
                    <a:pt x="1072896" y="9144"/>
                  </a:lnTo>
                  <a:close/>
                </a:path>
                <a:path w="7024370" h="2039620">
                  <a:moveTo>
                    <a:pt x="2779788" y="826020"/>
                  </a:moveTo>
                  <a:lnTo>
                    <a:pt x="2410980" y="826020"/>
                  </a:lnTo>
                  <a:lnTo>
                    <a:pt x="2410980" y="827532"/>
                  </a:lnTo>
                  <a:lnTo>
                    <a:pt x="2407920" y="827532"/>
                  </a:lnTo>
                  <a:lnTo>
                    <a:pt x="2407920" y="1357884"/>
                  </a:lnTo>
                  <a:lnTo>
                    <a:pt x="2409444" y="1359408"/>
                  </a:lnTo>
                  <a:lnTo>
                    <a:pt x="2590800" y="1359408"/>
                  </a:lnTo>
                  <a:lnTo>
                    <a:pt x="2590800" y="1883676"/>
                  </a:lnTo>
                  <a:lnTo>
                    <a:pt x="2311920" y="1883676"/>
                  </a:lnTo>
                  <a:lnTo>
                    <a:pt x="2311920" y="1888248"/>
                  </a:lnTo>
                  <a:lnTo>
                    <a:pt x="2592336" y="1888248"/>
                  </a:lnTo>
                  <a:lnTo>
                    <a:pt x="2592336" y="1885188"/>
                  </a:lnTo>
                  <a:lnTo>
                    <a:pt x="2595372" y="1885188"/>
                  </a:lnTo>
                  <a:lnTo>
                    <a:pt x="2595372" y="1359408"/>
                  </a:lnTo>
                  <a:lnTo>
                    <a:pt x="2595372" y="1354836"/>
                  </a:lnTo>
                  <a:lnTo>
                    <a:pt x="2412492" y="1354836"/>
                  </a:lnTo>
                  <a:lnTo>
                    <a:pt x="2412492" y="830592"/>
                  </a:lnTo>
                  <a:lnTo>
                    <a:pt x="2779788" y="830592"/>
                  </a:lnTo>
                  <a:lnTo>
                    <a:pt x="2779788" y="826020"/>
                  </a:lnTo>
                  <a:close/>
                </a:path>
                <a:path w="7024370" h="2039620">
                  <a:moveTo>
                    <a:pt x="2779788" y="580644"/>
                  </a:moveTo>
                  <a:lnTo>
                    <a:pt x="2773832" y="577596"/>
                  </a:lnTo>
                  <a:lnTo>
                    <a:pt x="2717304" y="548640"/>
                  </a:lnTo>
                  <a:lnTo>
                    <a:pt x="2717304" y="577596"/>
                  </a:lnTo>
                  <a:lnTo>
                    <a:pt x="2403360" y="577596"/>
                  </a:lnTo>
                  <a:lnTo>
                    <a:pt x="2403360" y="6096"/>
                  </a:lnTo>
                  <a:lnTo>
                    <a:pt x="2403360" y="3048"/>
                  </a:lnTo>
                  <a:lnTo>
                    <a:pt x="2403360" y="1524"/>
                  </a:lnTo>
                  <a:lnTo>
                    <a:pt x="2401836" y="0"/>
                  </a:lnTo>
                  <a:lnTo>
                    <a:pt x="2020836" y="0"/>
                  </a:lnTo>
                  <a:lnTo>
                    <a:pt x="1072908" y="0"/>
                  </a:lnTo>
                  <a:lnTo>
                    <a:pt x="1072908" y="6108"/>
                  </a:lnTo>
                  <a:lnTo>
                    <a:pt x="2020836" y="6108"/>
                  </a:lnTo>
                  <a:lnTo>
                    <a:pt x="2398788" y="6096"/>
                  </a:lnTo>
                  <a:lnTo>
                    <a:pt x="2398788" y="583692"/>
                  </a:lnTo>
                  <a:lnTo>
                    <a:pt x="2717304" y="583692"/>
                  </a:lnTo>
                  <a:lnTo>
                    <a:pt x="2717304" y="611124"/>
                  </a:lnTo>
                  <a:lnTo>
                    <a:pt x="2773540" y="583692"/>
                  </a:lnTo>
                  <a:lnTo>
                    <a:pt x="2779788" y="580644"/>
                  </a:lnTo>
                  <a:close/>
                </a:path>
                <a:path w="7024370" h="2039620">
                  <a:moveTo>
                    <a:pt x="4998720" y="184416"/>
                  </a:moveTo>
                  <a:lnTo>
                    <a:pt x="4887480" y="181356"/>
                  </a:lnTo>
                  <a:lnTo>
                    <a:pt x="4887480" y="185940"/>
                  </a:lnTo>
                  <a:lnTo>
                    <a:pt x="4884432" y="185940"/>
                  </a:lnTo>
                  <a:lnTo>
                    <a:pt x="4884432" y="580656"/>
                  </a:lnTo>
                  <a:lnTo>
                    <a:pt x="4890528" y="580656"/>
                  </a:lnTo>
                  <a:lnTo>
                    <a:pt x="4890528" y="187515"/>
                  </a:lnTo>
                  <a:lnTo>
                    <a:pt x="4997208" y="188988"/>
                  </a:lnTo>
                  <a:lnTo>
                    <a:pt x="4998720" y="184416"/>
                  </a:lnTo>
                  <a:close/>
                </a:path>
                <a:path w="7024370" h="2039620">
                  <a:moveTo>
                    <a:pt x="5157228" y="1691652"/>
                  </a:moveTo>
                  <a:lnTo>
                    <a:pt x="4774704" y="1691652"/>
                  </a:lnTo>
                  <a:lnTo>
                    <a:pt x="4774704" y="583692"/>
                  </a:lnTo>
                  <a:lnTo>
                    <a:pt x="4876812" y="583692"/>
                  </a:lnTo>
                  <a:lnTo>
                    <a:pt x="4876812" y="577608"/>
                  </a:lnTo>
                  <a:lnTo>
                    <a:pt x="4774704" y="577608"/>
                  </a:lnTo>
                  <a:lnTo>
                    <a:pt x="4774704" y="81280"/>
                  </a:lnTo>
                  <a:lnTo>
                    <a:pt x="4773053" y="81280"/>
                  </a:lnTo>
                  <a:lnTo>
                    <a:pt x="4773053" y="80772"/>
                  </a:lnTo>
                  <a:lnTo>
                    <a:pt x="4774704" y="80772"/>
                  </a:lnTo>
                  <a:lnTo>
                    <a:pt x="4997208" y="80772"/>
                  </a:lnTo>
                  <a:lnTo>
                    <a:pt x="4997208" y="77724"/>
                  </a:lnTo>
                  <a:lnTo>
                    <a:pt x="4774704" y="77724"/>
                  </a:lnTo>
                  <a:lnTo>
                    <a:pt x="4773053" y="79375"/>
                  </a:lnTo>
                  <a:lnTo>
                    <a:pt x="4773053" y="77470"/>
                  </a:lnTo>
                  <a:lnTo>
                    <a:pt x="4997208" y="77470"/>
                  </a:lnTo>
                  <a:lnTo>
                    <a:pt x="4997208" y="76200"/>
                  </a:lnTo>
                  <a:lnTo>
                    <a:pt x="4770132" y="76200"/>
                  </a:lnTo>
                  <a:lnTo>
                    <a:pt x="4770132" y="77470"/>
                  </a:lnTo>
                  <a:lnTo>
                    <a:pt x="4770132" y="81280"/>
                  </a:lnTo>
                  <a:lnTo>
                    <a:pt x="4770132" y="577608"/>
                  </a:lnTo>
                  <a:lnTo>
                    <a:pt x="4668024" y="577608"/>
                  </a:lnTo>
                  <a:lnTo>
                    <a:pt x="4668024" y="583692"/>
                  </a:lnTo>
                  <a:lnTo>
                    <a:pt x="4770132" y="583692"/>
                  </a:lnTo>
                  <a:lnTo>
                    <a:pt x="4770132" y="1692910"/>
                  </a:lnTo>
                  <a:lnTo>
                    <a:pt x="4771644" y="1692910"/>
                  </a:lnTo>
                  <a:lnTo>
                    <a:pt x="4771644" y="1696212"/>
                  </a:lnTo>
                  <a:lnTo>
                    <a:pt x="5157228" y="1696212"/>
                  </a:lnTo>
                  <a:lnTo>
                    <a:pt x="5157228" y="1691652"/>
                  </a:lnTo>
                  <a:close/>
                </a:path>
                <a:path w="7024370" h="2039620">
                  <a:moveTo>
                    <a:pt x="6798577" y="2033028"/>
                  </a:moveTo>
                  <a:lnTo>
                    <a:pt x="6658356" y="2033028"/>
                  </a:lnTo>
                  <a:lnTo>
                    <a:pt x="6658356" y="2039112"/>
                  </a:lnTo>
                  <a:lnTo>
                    <a:pt x="6798577" y="2039112"/>
                  </a:lnTo>
                  <a:lnTo>
                    <a:pt x="6798577" y="2033028"/>
                  </a:lnTo>
                  <a:close/>
                </a:path>
                <a:path w="7024370" h="2039620">
                  <a:moveTo>
                    <a:pt x="7024129" y="461784"/>
                  </a:moveTo>
                  <a:lnTo>
                    <a:pt x="6798577" y="461784"/>
                  </a:lnTo>
                  <a:lnTo>
                    <a:pt x="6798577" y="464832"/>
                  </a:lnTo>
                  <a:lnTo>
                    <a:pt x="6797040" y="464832"/>
                  </a:lnTo>
                  <a:lnTo>
                    <a:pt x="6800609" y="1691640"/>
                  </a:lnTo>
                  <a:lnTo>
                    <a:pt x="6722364" y="1691640"/>
                  </a:lnTo>
                  <a:lnTo>
                    <a:pt x="6722364" y="1662684"/>
                  </a:lnTo>
                  <a:lnTo>
                    <a:pt x="6658356" y="1693164"/>
                  </a:lnTo>
                  <a:lnTo>
                    <a:pt x="6722364" y="1725168"/>
                  </a:lnTo>
                  <a:lnTo>
                    <a:pt x="6722364" y="1696212"/>
                  </a:lnTo>
                  <a:lnTo>
                    <a:pt x="6800621" y="1696212"/>
                  </a:lnTo>
                  <a:lnTo>
                    <a:pt x="6801625" y="2036076"/>
                  </a:lnTo>
                  <a:lnTo>
                    <a:pt x="6807708" y="2036076"/>
                  </a:lnTo>
                  <a:lnTo>
                    <a:pt x="6801625" y="466356"/>
                  </a:lnTo>
                  <a:lnTo>
                    <a:pt x="7024129" y="466356"/>
                  </a:lnTo>
                  <a:lnTo>
                    <a:pt x="7024129" y="461784"/>
                  </a:lnTo>
                  <a:close/>
                </a:path>
                <a:path w="7024370" h="2039620">
                  <a:moveTo>
                    <a:pt x="7024129" y="367296"/>
                  </a:moveTo>
                  <a:lnTo>
                    <a:pt x="6885445" y="367296"/>
                  </a:lnTo>
                  <a:lnTo>
                    <a:pt x="6885445" y="371868"/>
                  </a:lnTo>
                  <a:lnTo>
                    <a:pt x="7024129" y="371868"/>
                  </a:lnTo>
                  <a:lnTo>
                    <a:pt x="7024129" y="367296"/>
                  </a:lnTo>
                  <a:close/>
                </a:path>
                <a:path w="7024370" h="2039620">
                  <a:moveTo>
                    <a:pt x="7024129" y="289572"/>
                  </a:moveTo>
                  <a:lnTo>
                    <a:pt x="6807530" y="289572"/>
                  </a:lnTo>
                  <a:lnTo>
                    <a:pt x="6801815" y="31902"/>
                  </a:lnTo>
                  <a:lnTo>
                    <a:pt x="6804660" y="32016"/>
                  </a:lnTo>
                  <a:lnTo>
                    <a:pt x="6804660" y="27432"/>
                  </a:lnTo>
                  <a:lnTo>
                    <a:pt x="6801713" y="27317"/>
                  </a:lnTo>
                  <a:lnTo>
                    <a:pt x="6801625" y="22872"/>
                  </a:lnTo>
                  <a:lnTo>
                    <a:pt x="6797040" y="24396"/>
                  </a:lnTo>
                  <a:lnTo>
                    <a:pt x="6797078" y="27114"/>
                  </a:lnTo>
                  <a:lnTo>
                    <a:pt x="6659893" y="21348"/>
                  </a:lnTo>
                  <a:lnTo>
                    <a:pt x="6658356" y="25908"/>
                  </a:lnTo>
                  <a:lnTo>
                    <a:pt x="6797154" y="31711"/>
                  </a:lnTo>
                  <a:lnTo>
                    <a:pt x="6801485" y="289572"/>
                  </a:lnTo>
                  <a:lnTo>
                    <a:pt x="6798577" y="289572"/>
                  </a:lnTo>
                  <a:lnTo>
                    <a:pt x="6798577" y="294144"/>
                  </a:lnTo>
                  <a:lnTo>
                    <a:pt x="6801561" y="294144"/>
                  </a:lnTo>
                  <a:lnTo>
                    <a:pt x="6801625" y="297180"/>
                  </a:lnTo>
                  <a:lnTo>
                    <a:pt x="6807708" y="297180"/>
                  </a:lnTo>
                  <a:lnTo>
                    <a:pt x="6807632" y="294144"/>
                  </a:lnTo>
                  <a:lnTo>
                    <a:pt x="7024129" y="294144"/>
                  </a:lnTo>
                  <a:lnTo>
                    <a:pt x="7024129" y="289572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3543" y="4392168"/>
              <a:ext cx="96012" cy="103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345" algn="l"/>
              </a:tabLst>
            </a:pPr>
            <a:r>
              <a:rPr spc="-825" dirty="0"/>
              <a:t>TABLE</a:t>
            </a:r>
            <a:r>
              <a:rPr dirty="0"/>
              <a:t>	</a:t>
            </a:r>
            <a:r>
              <a:rPr spc="-785"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7784" y="2769152"/>
            <a:ext cx="3201670" cy="5746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400" spc="90" dirty="0">
                <a:latin typeface="Cambria"/>
                <a:cs typeface="Cambria"/>
              </a:rPr>
              <a:t>Desc</a:t>
            </a:r>
            <a:r>
              <a:rPr sz="1400" spc="40" dirty="0">
                <a:latin typeface="Cambria"/>
                <a:cs typeface="Cambria"/>
              </a:rPr>
              <a:t> </a:t>
            </a:r>
            <a:r>
              <a:rPr sz="1400" spc="45" dirty="0">
                <a:latin typeface="Cambria"/>
                <a:cs typeface="Cambria"/>
              </a:rPr>
              <a:t>depttable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84400" algn="l"/>
                <a:tab pos="2772410" algn="l"/>
              </a:tabLst>
            </a:pPr>
            <a:r>
              <a:rPr sz="1400" spc="45" dirty="0">
                <a:latin typeface="Cambria"/>
                <a:cs typeface="Cambria"/>
              </a:rPr>
              <a:t>Name</a:t>
            </a:r>
            <a:r>
              <a:rPr sz="1400" dirty="0">
                <a:latin typeface="Cambria"/>
                <a:cs typeface="Cambria"/>
              </a:rPr>
              <a:t>	</a:t>
            </a:r>
            <a:r>
              <a:rPr sz="1400" spc="-20" dirty="0">
                <a:latin typeface="Cambria"/>
                <a:cs typeface="Cambria"/>
              </a:rPr>
              <a:t>Null?</a:t>
            </a:r>
            <a:r>
              <a:rPr sz="1400" dirty="0">
                <a:latin typeface="Cambria"/>
                <a:cs typeface="Cambria"/>
              </a:rPr>
              <a:t>	</a:t>
            </a:r>
            <a:r>
              <a:rPr sz="1400" spc="45" dirty="0">
                <a:latin typeface="Cambria"/>
                <a:cs typeface="Cambria"/>
              </a:rPr>
              <a:t>Type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484" y="3402462"/>
            <a:ext cx="2570480" cy="0"/>
          </a:xfrm>
          <a:custGeom>
            <a:avLst/>
            <a:gdLst/>
            <a:ahLst/>
            <a:cxnLst/>
            <a:rect l="l" t="t" r="r" b="b"/>
            <a:pathLst>
              <a:path w="2570480">
                <a:moveTo>
                  <a:pt x="0" y="0"/>
                </a:moveTo>
                <a:lnTo>
                  <a:pt x="2570136" y="0"/>
                </a:lnTo>
              </a:path>
            </a:pathLst>
          </a:custGeom>
          <a:ln w="1658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1616" y="3402462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499977" y="0"/>
                </a:lnTo>
              </a:path>
            </a:pathLst>
          </a:custGeom>
          <a:ln w="1658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0805" y="3402462"/>
            <a:ext cx="937260" cy="0"/>
          </a:xfrm>
          <a:custGeom>
            <a:avLst/>
            <a:gdLst/>
            <a:ahLst/>
            <a:cxnLst/>
            <a:rect l="l" t="t" r="r" b="b"/>
            <a:pathLst>
              <a:path w="937260">
                <a:moveTo>
                  <a:pt x="0" y="0"/>
                </a:moveTo>
                <a:lnTo>
                  <a:pt x="936832" y="0"/>
                </a:lnTo>
              </a:path>
            </a:pathLst>
          </a:custGeom>
          <a:ln w="1658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784" y="3404150"/>
            <a:ext cx="1080135" cy="538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5"/>
              </a:spcBef>
            </a:pPr>
            <a:r>
              <a:rPr sz="1400" spc="45" dirty="0">
                <a:latin typeface="Cambria"/>
                <a:cs typeface="Cambria"/>
              </a:rPr>
              <a:t>DEPT_ID</a:t>
            </a:r>
            <a:endParaRPr sz="1400">
              <a:latin typeface="Cambria"/>
              <a:cs typeface="Cambria"/>
            </a:endParaRPr>
          </a:p>
          <a:p>
            <a:pPr marL="12700" marR="5080">
              <a:lnSpc>
                <a:spcPct val="70000"/>
              </a:lnSpc>
              <a:spcBef>
                <a:spcPts val="250"/>
              </a:spcBef>
            </a:pPr>
            <a:r>
              <a:rPr sz="1400" spc="95" dirty="0">
                <a:latin typeface="Cambria"/>
                <a:cs typeface="Cambria"/>
              </a:rPr>
              <a:t>DEPT_CODE </a:t>
            </a:r>
            <a:r>
              <a:rPr sz="1400" spc="55" dirty="0">
                <a:latin typeface="Cambria"/>
                <a:cs typeface="Cambria"/>
              </a:rPr>
              <a:t>DEPT_NAME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3036" y="3404150"/>
            <a:ext cx="2306955" cy="538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27100">
              <a:lnSpc>
                <a:spcPts val="1430"/>
              </a:lnSpc>
              <a:spcBef>
                <a:spcPts val="105"/>
              </a:spcBef>
            </a:pPr>
            <a:r>
              <a:rPr sz="1400" spc="-10" dirty="0">
                <a:latin typeface="Cambria"/>
                <a:cs typeface="Cambria"/>
              </a:rPr>
              <a:t>NUMBER(10)</a:t>
            </a:r>
            <a:endParaRPr sz="1400">
              <a:latin typeface="Cambria"/>
              <a:cs typeface="Cambria"/>
            </a:endParaRPr>
          </a:p>
          <a:p>
            <a:pPr marL="12700" marR="5080">
              <a:lnSpc>
                <a:spcPct val="70000"/>
              </a:lnSpc>
              <a:spcBef>
                <a:spcPts val="250"/>
              </a:spcBef>
              <a:tabLst>
                <a:tab pos="1028700" algn="l"/>
              </a:tabLst>
            </a:pPr>
            <a:r>
              <a:rPr sz="1400" spc="75" dirty="0">
                <a:latin typeface="Cambria"/>
                <a:cs typeface="Cambria"/>
              </a:rPr>
              <a:t>NOT</a:t>
            </a:r>
            <a:r>
              <a:rPr sz="1400" spc="60" dirty="0">
                <a:latin typeface="Cambria"/>
                <a:cs typeface="Cambria"/>
              </a:rPr>
              <a:t> </a:t>
            </a:r>
            <a:r>
              <a:rPr sz="1400" spc="-20" dirty="0">
                <a:latin typeface="Cambria"/>
                <a:cs typeface="Cambria"/>
              </a:rPr>
              <a:t>NULL</a:t>
            </a:r>
            <a:r>
              <a:rPr sz="1400" dirty="0">
                <a:latin typeface="Cambria"/>
                <a:cs typeface="Cambria"/>
              </a:rPr>
              <a:t>	</a:t>
            </a:r>
            <a:r>
              <a:rPr sz="1400" spc="-10" dirty="0">
                <a:latin typeface="Cambria"/>
                <a:cs typeface="Cambria"/>
              </a:rPr>
              <a:t>VARCHAR2(50) </a:t>
            </a:r>
            <a:r>
              <a:rPr sz="1400" spc="75" dirty="0">
                <a:latin typeface="Cambria"/>
                <a:cs typeface="Cambria"/>
              </a:rPr>
              <a:t>NOT</a:t>
            </a:r>
            <a:r>
              <a:rPr sz="1400" spc="45" dirty="0">
                <a:latin typeface="Cambria"/>
                <a:cs typeface="Cambria"/>
              </a:rPr>
              <a:t> </a:t>
            </a:r>
            <a:r>
              <a:rPr sz="1400" spc="-20" dirty="0">
                <a:latin typeface="Cambria"/>
                <a:cs typeface="Cambria"/>
              </a:rPr>
              <a:t>NULL</a:t>
            </a:r>
            <a:r>
              <a:rPr sz="1400" dirty="0">
                <a:latin typeface="Cambria"/>
                <a:cs typeface="Cambria"/>
              </a:rPr>
              <a:t>	</a:t>
            </a:r>
            <a:r>
              <a:rPr sz="1400" spc="-10" dirty="0">
                <a:latin typeface="Cambria"/>
                <a:cs typeface="Cambria"/>
              </a:rPr>
              <a:t>VARCHAR2(50)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84420" y="2770632"/>
            <a:ext cx="4700270" cy="2654935"/>
          </a:xfrm>
          <a:custGeom>
            <a:avLst/>
            <a:gdLst/>
            <a:ahLst/>
            <a:cxnLst/>
            <a:rect l="l" t="t" r="r" b="b"/>
            <a:pathLst>
              <a:path w="4700270" h="2654935">
                <a:moveTo>
                  <a:pt x="4693920" y="2654808"/>
                </a:moveTo>
                <a:lnTo>
                  <a:pt x="7620" y="2654808"/>
                </a:lnTo>
                <a:lnTo>
                  <a:pt x="0" y="2648712"/>
                </a:lnTo>
                <a:lnTo>
                  <a:pt x="0" y="6096"/>
                </a:lnTo>
                <a:lnTo>
                  <a:pt x="7620" y="0"/>
                </a:lnTo>
                <a:lnTo>
                  <a:pt x="4693920" y="0"/>
                </a:lnTo>
                <a:lnTo>
                  <a:pt x="4700016" y="6096"/>
                </a:lnTo>
                <a:lnTo>
                  <a:pt x="4700016" y="15240"/>
                </a:lnTo>
                <a:lnTo>
                  <a:pt x="32004" y="15240"/>
                </a:lnTo>
                <a:lnTo>
                  <a:pt x="15240" y="30480"/>
                </a:lnTo>
                <a:lnTo>
                  <a:pt x="32004" y="30480"/>
                </a:lnTo>
                <a:lnTo>
                  <a:pt x="32004" y="2624328"/>
                </a:lnTo>
                <a:lnTo>
                  <a:pt x="15240" y="2624328"/>
                </a:lnTo>
                <a:lnTo>
                  <a:pt x="32004" y="2639567"/>
                </a:lnTo>
                <a:lnTo>
                  <a:pt x="4700016" y="2639567"/>
                </a:lnTo>
                <a:lnTo>
                  <a:pt x="4700016" y="2648712"/>
                </a:lnTo>
                <a:lnTo>
                  <a:pt x="4693920" y="2654808"/>
                </a:lnTo>
                <a:close/>
              </a:path>
              <a:path w="4700270" h="2654935">
                <a:moveTo>
                  <a:pt x="32004" y="30480"/>
                </a:moveTo>
                <a:lnTo>
                  <a:pt x="15240" y="30480"/>
                </a:lnTo>
                <a:lnTo>
                  <a:pt x="32004" y="15240"/>
                </a:lnTo>
                <a:lnTo>
                  <a:pt x="32004" y="30480"/>
                </a:lnTo>
                <a:close/>
              </a:path>
              <a:path w="4700270" h="2654935">
                <a:moveTo>
                  <a:pt x="4669536" y="30480"/>
                </a:moveTo>
                <a:lnTo>
                  <a:pt x="32004" y="30480"/>
                </a:lnTo>
                <a:lnTo>
                  <a:pt x="32004" y="15240"/>
                </a:lnTo>
                <a:lnTo>
                  <a:pt x="4669536" y="15240"/>
                </a:lnTo>
                <a:lnTo>
                  <a:pt x="4669536" y="30480"/>
                </a:lnTo>
                <a:close/>
              </a:path>
              <a:path w="4700270" h="2654935">
                <a:moveTo>
                  <a:pt x="4669536" y="2639567"/>
                </a:moveTo>
                <a:lnTo>
                  <a:pt x="4669536" y="15240"/>
                </a:lnTo>
                <a:lnTo>
                  <a:pt x="4684776" y="30480"/>
                </a:lnTo>
                <a:lnTo>
                  <a:pt x="4700016" y="30480"/>
                </a:lnTo>
                <a:lnTo>
                  <a:pt x="4700016" y="2624328"/>
                </a:lnTo>
                <a:lnTo>
                  <a:pt x="4684776" y="2624328"/>
                </a:lnTo>
                <a:lnTo>
                  <a:pt x="4669536" y="2639567"/>
                </a:lnTo>
                <a:close/>
              </a:path>
              <a:path w="4700270" h="2654935">
                <a:moveTo>
                  <a:pt x="4700016" y="30480"/>
                </a:moveTo>
                <a:lnTo>
                  <a:pt x="4684776" y="30480"/>
                </a:lnTo>
                <a:lnTo>
                  <a:pt x="4669536" y="15240"/>
                </a:lnTo>
                <a:lnTo>
                  <a:pt x="4700016" y="15240"/>
                </a:lnTo>
                <a:lnTo>
                  <a:pt x="4700016" y="30480"/>
                </a:lnTo>
                <a:close/>
              </a:path>
              <a:path w="4700270" h="2654935">
                <a:moveTo>
                  <a:pt x="32004" y="2639567"/>
                </a:moveTo>
                <a:lnTo>
                  <a:pt x="15240" y="2624328"/>
                </a:lnTo>
                <a:lnTo>
                  <a:pt x="32004" y="2624328"/>
                </a:lnTo>
                <a:lnTo>
                  <a:pt x="32004" y="2639567"/>
                </a:lnTo>
                <a:close/>
              </a:path>
              <a:path w="4700270" h="2654935">
                <a:moveTo>
                  <a:pt x="4669536" y="2639567"/>
                </a:moveTo>
                <a:lnTo>
                  <a:pt x="32004" y="2639567"/>
                </a:lnTo>
                <a:lnTo>
                  <a:pt x="32004" y="2624328"/>
                </a:lnTo>
                <a:lnTo>
                  <a:pt x="4669536" y="2624328"/>
                </a:lnTo>
                <a:lnTo>
                  <a:pt x="4669536" y="2639567"/>
                </a:lnTo>
                <a:close/>
              </a:path>
              <a:path w="4700270" h="2654935">
                <a:moveTo>
                  <a:pt x="4700016" y="2639567"/>
                </a:moveTo>
                <a:lnTo>
                  <a:pt x="4669536" y="2639567"/>
                </a:lnTo>
                <a:lnTo>
                  <a:pt x="4684776" y="2624328"/>
                </a:lnTo>
                <a:lnTo>
                  <a:pt x="4700016" y="2624328"/>
                </a:lnTo>
                <a:lnTo>
                  <a:pt x="4700016" y="2639567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63128" y="2745767"/>
            <a:ext cx="12407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90" dirty="0">
                <a:latin typeface="Cambria"/>
                <a:cs typeface="Cambria"/>
              </a:rPr>
              <a:t>desc</a:t>
            </a:r>
            <a:r>
              <a:rPr sz="1400" spc="50" dirty="0">
                <a:latin typeface="Cambria"/>
                <a:cs typeface="Cambria"/>
              </a:rPr>
              <a:t> emptable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63128" y="3169423"/>
            <a:ext cx="5041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Cambria"/>
                <a:cs typeface="Cambria"/>
              </a:rPr>
              <a:t>Name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4923" y="3169423"/>
            <a:ext cx="4413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mbria"/>
                <a:cs typeface="Cambria"/>
              </a:rPr>
              <a:t>Null?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23340" y="3169423"/>
            <a:ext cx="44195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Cambria"/>
                <a:cs typeface="Cambria"/>
              </a:rPr>
              <a:t>Type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75828" y="3461210"/>
            <a:ext cx="3920490" cy="17145"/>
            <a:chOff x="4975828" y="3461210"/>
            <a:chExt cx="3920490" cy="17145"/>
          </a:xfrm>
        </p:grpSpPr>
        <p:sp>
          <p:nvSpPr>
            <p:cNvPr id="15" name="object 15"/>
            <p:cNvSpPr/>
            <p:nvPr/>
          </p:nvSpPr>
          <p:spPr>
            <a:xfrm>
              <a:off x="4975828" y="3469501"/>
              <a:ext cx="2570480" cy="0"/>
            </a:xfrm>
            <a:custGeom>
              <a:avLst/>
              <a:gdLst/>
              <a:ahLst/>
              <a:cxnLst/>
              <a:rect l="l" t="t" r="r" b="b"/>
              <a:pathLst>
                <a:path w="2570479">
                  <a:moveTo>
                    <a:pt x="0" y="0"/>
                  </a:moveTo>
                  <a:lnTo>
                    <a:pt x="2570136" y="0"/>
                  </a:lnTo>
                </a:path>
              </a:pathLst>
            </a:custGeom>
            <a:ln w="1658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96960" y="3469501"/>
              <a:ext cx="1299210" cy="0"/>
            </a:xfrm>
            <a:custGeom>
              <a:avLst/>
              <a:gdLst/>
              <a:ahLst/>
              <a:cxnLst/>
              <a:rect l="l" t="t" r="r" b="b"/>
              <a:pathLst>
                <a:path w="1299209">
                  <a:moveTo>
                    <a:pt x="0" y="0"/>
                  </a:moveTo>
                  <a:lnTo>
                    <a:pt x="499977" y="0"/>
                  </a:lnTo>
                </a:path>
                <a:path w="1299209">
                  <a:moveTo>
                    <a:pt x="549189" y="0"/>
                  </a:moveTo>
                  <a:lnTo>
                    <a:pt x="1298798" y="0"/>
                  </a:lnTo>
                </a:path>
              </a:pathLst>
            </a:custGeom>
            <a:ln w="1658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63128" y="3469623"/>
            <a:ext cx="1080135" cy="1286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5"/>
              </a:spcBef>
            </a:pPr>
            <a:r>
              <a:rPr sz="1400" spc="110" dirty="0">
                <a:latin typeface="Cambria"/>
                <a:cs typeface="Cambria"/>
              </a:rPr>
              <a:t>EMP_CODE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sz="1400" spc="65" dirty="0">
                <a:latin typeface="Cambria"/>
                <a:cs typeface="Cambria"/>
              </a:rPr>
              <a:t>EMP_NAME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sz="1400" spc="95" dirty="0">
                <a:latin typeface="Cambria"/>
                <a:cs typeface="Cambria"/>
              </a:rPr>
              <a:t>DEPT_CODE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ts val="1180"/>
              </a:lnSpc>
            </a:pPr>
            <a:r>
              <a:rPr sz="1400" spc="90" dirty="0">
                <a:latin typeface="Cambria"/>
                <a:cs typeface="Cambria"/>
              </a:rPr>
              <a:t>GRADE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ts val="1180"/>
              </a:lnSpc>
            </a:pPr>
            <a:r>
              <a:rPr sz="1400" spc="110" dirty="0">
                <a:latin typeface="Cambria"/>
                <a:cs typeface="Cambria"/>
              </a:rPr>
              <a:t>AGE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sz="1400" spc="60" dirty="0">
                <a:latin typeface="Cambria"/>
                <a:cs typeface="Cambria"/>
              </a:rPr>
              <a:t>DATE_JOIN</a:t>
            </a:r>
            <a:endParaRPr sz="1400">
              <a:latin typeface="Cambria"/>
              <a:cs typeface="Cambria"/>
            </a:endParaRPr>
          </a:p>
          <a:p>
            <a:pPr marL="12700" marR="401955">
              <a:lnSpc>
                <a:spcPct val="70000"/>
              </a:lnSpc>
              <a:spcBef>
                <a:spcPts val="250"/>
              </a:spcBef>
            </a:pPr>
            <a:r>
              <a:rPr sz="1400" spc="45" dirty="0">
                <a:latin typeface="Cambria"/>
                <a:cs typeface="Cambria"/>
              </a:rPr>
              <a:t>SEX </a:t>
            </a:r>
            <a:r>
              <a:rPr sz="1400" spc="-10" dirty="0">
                <a:latin typeface="Cambria"/>
                <a:cs typeface="Cambria"/>
              </a:rPr>
              <a:t>SALARY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9170" y="3469623"/>
            <a:ext cx="926465" cy="1286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5"/>
              </a:spcBef>
            </a:pPr>
            <a:r>
              <a:rPr sz="1400" spc="80" dirty="0">
                <a:latin typeface="Cambria"/>
                <a:cs typeface="Cambria"/>
              </a:rPr>
              <a:t>NOT</a:t>
            </a:r>
            <a:r>
              <a:rPr sz="1400" spc="45" dirty="0">
                <a:latin typeface="Cambria"/>
                <a:cs typeface="Cambria"/>
              </a:rPr>
              <a:t> </a:t>
            </a:r>
            <a:r>
              <a:rPr sz="1400" spc="-20" dirty="0">
                <a:latin typeface="Cambria"/>
                <a:cs typeface="Cambria"/>
              </a:rPr>
              <a:t>NULL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sz="1400" spc="75" dirty="0">
                <a:latin typeface="Cambria"/>
                <a:cs typeface="Cambria"/>
              </a:rPr>
              <a:t>NOT</a:t>
            </a:r>
            <a:r>
              <a:rPr sz="1400" spc="45" dirty="0">
                <a:latin typeface="Cambria"/>
                <a:cs typeface="Cambria"/>
              </a:rPr>
              <a:t> </a:t>
            </a:r>
            <a:r>
              <a:rPr sz="1400" spc="-20" dirty="0">
                <a:latin typeface="Cambria"/>
                <a:cs typeface="Cambria"/>
              </a:rPr>
              <a:t>NULL</a:t>
            </a:r>
            <a:endParaRPr sz="1400">
              <a:latin typeface="Cambria"/>
              <a:cs typeface="Cambria"/>
            </a:endParaRPr>
          </a:p>
          <a:p>
            <a:pPr marL="44450">
              <a:lnSpc>
                <a:spcPts val="1175"/>
              </a:lnSpc>
            </a:pPr>
            <a:r>
              <a:rPr sz="1400" spc="80" dirty="0">
                <a:latin typeface="Cambria"/>
                <a:cs typeface="Cambria"/>
              </a:rPr>
              <a:t>NOT</a:t>
            </a:r>
            <a:r>
              <a:rPr sz="1400" spc="45" dirty="0">
                <a:latin typeface="Cambria"/>
                <a:cs typeface="Cambria"/>
              </a:rPr>
              <a:t> </a:t>
            </a:r>
            <a:r>
              <a:rPr sz="1400" spc="-20" dirty="0">
                <a:latin typeface="Cambria"/>
                <a:cs typeface="Cambria"/>
              </a:rPr>
              <a:t>NULL</a:t>
            </a:r>
            <a:endParaRPr sz="1400">
              <a:latin typeface="Cambria"/>
              <a:cs typeface="Cambria"/>
            </a:endParaRPr>
          </a:p>
          <a:p>
            <a:pPr marL="53340">
              <a:lnSpc>
                <a:spcPts val="1180"/>
              </a:lnSpc>
            </a:pPr>
            <a:r>
              <a:rPr sz="1400" spc="75" dirty="0">
                <a:latin typeface="Cambria"/>
                <a:cs typeface="Cambria"/>
              </a:rPr>
              <a:t>NOT</a:t>
            </a:r>
            <a:r>
              <a:rPr sz="1400" spc="45" dirty="0">
                <a:latin typeface="Cambria"/>
                <a:cs typeface="Cambria"/>
              </a:rPr>
              <a:t> </a:t>
            </a:r>
            <a:r>
              <a:rPr sz="1400" spc="-20" dirty="0">
                <a:latin typeface="Cambria"/>
                <a:cs typeface="Cambria"/>
              </a:rPr>
              <a:t>NULL</a:t>
            </a:r>
            <a:endParaRPr sz="1400">
              <a:latin typeface="Cambria"/>
              <a:cs typeface="Cambria"/>
            </a:endParaRPr>
          </a:p>
          <a:p>
            <a:pPr marL="60325" marR="5080" indent="-27305">
              <a:lnSpc>
                <a:spcPct val="70000"/>
              </a:lnSpc>
              <a:spcBef>
                <a:spcPts val="254"/>
              </a:spcBef>
            </a:pPr>
            <a:r>
              <a:rPr sz="1400" spc="75" dirty="0">
                <a:latin typeface="Cambria"/>
                <a:cs typeface="Cambria"/>
              </a:rPr>
              <a:t>NOT</a:t>
            </a:r>
            <a:r>
              <a:rPr sz="1400" spc="45" dirty="0">
                <a:latin typeface="Cambria"/>
                <a:cs typeface="Cambria"/>
              </a:rPr>
              <a:t> </a:t>
            </a:r>
            <a:r>
              <a:rPr sz="1400" spc="-20" dirty="0">
                <a:latin typeface="Cambria"/>
                <a:cs typeface="Cambria"/>
              </a:rPr>
              <a:t>NULL </a:t>
            </a:r>
            <a:r>
              <a:rPr sz="1400" spc="75" dirty="0">
                <a:latin typeface="Cambria"/>
                <a:cs typeface="Cambria"/>
              </a:rPr>
              <a:t>NOT</a:t>
            </a:r>
            <a:r>
              <a:rPr sz="1400" spc="45" dirty="0">
                <a:latin typeface="Cambria"/>
                <a:cs typeface="Cambria"/>
              </a:rPr>
              <a:t> </a:t>
            </a:r>
            <a:r>
              <a:rPr sz="1400" spc="-20" dirty="0">
                <a:latin typeface="Cambria"/>
                <a:cs typeface="Cambria"/>
              </a:rPr>
              <a:t>NULL</a:t>
            </a:r>
            <a:endParaRPr sz="1400">
              <a:latin typeface="Cambria"/>
              <a:cs typeface="Cambria"/>
            </a:endParaRPr>
          </a:p>
          <a:p>
            <a:pPr marL="46355">
              <a:lnSpc>
                <a:spcPct val="100000"/>
              </a:lnSpc>
              <a:spcBef>
                <a:spcPts val="670"/>
              </a:spcBef>
            </a:pPr>
            <a:r>
              <a:rPr sz="1400" spc="75" dirty="0">
                <a:latin typeface="Cambria"/>
                <a:cs typeface="Cambria"/>
              </a:rPr>
              <a:t>NOT</a:t>
            </a:r>
            <a:r>
              <a:rPr sz="1400" spc="60" dirty="0">
                <a:latin typeface="Cambria"/>
                <a:cs typeface="Cambria"/>
              </a:rPr>
              <a:t> </a:t>
            </a:r>
            <a:r>
              <a:rPr sz="1400" spc="-20" dirty="0">
                <a:latin typeface="Cambria"/>
                <a:cs typeface="Cambria"/>
              </a:rPr>
              <a:t>NULL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35528" y="3469623"/>
            <a:ext cx="1386840" cy="1286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70">
              <a:lnSpc>
                <a:spcPts val="1430"/>
              </a:lnSpc>
              <a:spcBef>
                <a:spcPts val="105"/>
              </a:spcBef>
            </a:pPr>
            <a:r>
              <a:rPr sz="1400" spc="-10" dirty="0">
                <a:latin typeface="Cambria"/>
                <a:cs typeface="Cambria"/>
              </a:rPr>
              <a:t>NUMBER(10)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sz="1400" spc="-10" dirty="0">
                <a:latin typeface="Cambria"/>
                <a:cs typeface="Cambria"/>
              </a:rPr>
              <a:t>VARCHAR2(50)</a:t>
            </a:r>
            <a:endParaRPr sz="1400">
              <a:latin typeface="Cambria"/>
              <a:cs typeface="Cambria"/>
            </a:endParaRPr>
          </a:p>
          <a:p>
            <a:pPr marL="44450">
              <a:lnSpc>
                <a:spcPts val="1175"/>
              </a:lnSpc>
            </a:pPr>
            <a:r>
              <a:rPr sz="1400" spc="-10" dirty="0">
                <a:latin typeface="Cambria"/>
                <a:cs typeface="Cambria"/>
              </a:rPr>
              <a:t>VARCHAR2(50)</a:t>
            </a:r>
            <a:endParaRPr sz="1400">
              <a:latin typeface="Cambria"/>
              <a:cs typeface="Cambria"/>
            </a:endParaRPr>
          </a:p>
          <a:p>
            <a:pPr marL="53340">
              <a:lnSpc>
                <a:spcPts val="1180"/>
              </a:lnSpc>
            </a:pPr>
            <a:r>
              <a:rPr sz="1400" spc="-10" dirty="0">
                <a:latin typeface="Cambria"/>
                <a:cs typeface="Cambria"/>
              </a:rPr>
              <a:t>VARCHAR2(50)</a:t>
            </a:r>
            <a:endParaRPr sz="1400">
              <a:latin typeface="Cambria"/>
              <a:cs typeface="Cambria"/>
            </a:endParaRPr>
          </a:p>
          <a:p>
            <a:pPr marL="90805">
              <a:lnSpc>
                <a:spcPts val="1180"/>
              </a:lnSpc>
            </a:pPr>
            <a:r>
              <a:rPr sz="1400" spc="-10" dirty="0">
                <a:latin typeface="Cambria"/>
                <a:cs typeface="Cambria"/>
              </a:rPr>
              <a:t>NUMBER(10)</a:t>
            </a:r>
            <a:endParaRPr sz="1400">
              <a:latin typeface="Cambria"/>
              <a:cs typeface="Cambria"/>
            </a:endParaRPr>
          </a:p>
          <a:p>
            <a:pPr marL="119380">
              <a:lnSpc>
                <a:spcPts val="1175"/>
              </a:lnSpc>
            </a:pPr>
            <a:r>
              <a:rPr sz="1400" spc="-20" dirty="0">
                <a:latin typeface="Cambria"/>
                <a:cs typeface="Cambria"/>
              </a:rPr>
              <a:t>DATE</a:t>
            </a:r>
            <a:endParaRPr sz="1400">
              <a:latin typeface="Cambria"/>
              <a:cs typeface="Cambria"/>
            </a:endParaRPr>
          </a:p>
          <a:p>
            <a:pPr marL="149860" marR="5080" indent="-41275">
              <a:lnSpc>
                <a:spcPct val="70000"/>
              </a:lnSpc>
              <a:spcBef>
                <a:spcPts val="250"/>
              </a:spcBef>
            </a:pPr>
            <a:r>
              <a:rPr sz="1400" spc="-10" dirty="0">
                <a:latin typeface="Cambria"/>
                <a:cs typeface="Cambria"/>
              </a:rPr>
              <a:t>VARCHAR2(10) NUMBER(6)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4527" y="2770632"/>
            <a:ext cx="4406265" cy="2654935"/>
          </a:xfrm>
          <a:custGeom>
            <a:avLst/>
            <a:gdLst/>
            <a:ahLst/>
            <a:cxnLst/>
            <a:rect l="l" t="t" r="r" b="b"/>
            <a:pathLst>
              <a:path w="4406265" h="2654935">
                <a:moveTo>
                  <a:pt x="4399788" y="2654808"/>
                </a:moveTo>
                <a:lnTo>
                  <a:pt x="7620" y="2654808"/>
                </a:lnTo>
                <a:lnTo>
                  <a:pt x="0" y="2648712"/>
                </a:lnTo>
                <a:lnTo>
                  <a:pt x="0" y="6096"/>
                </a:lnTo>
                <a:lnTo>
                  <a:pt x="7620" y="0"/>
                </a:lnTo>
                <a:lnTo>
                  <a:pt x="4399788" y="0"/>
                </a:lnTo>
                <a:lnTo>
                  <a:pt x="4405884" y="6096"/>
                </a:lnTo>
                <a:lnTo>
                  <a:pt x="4405884" y="15240"/>
                </a:lnTo>
                <a:lnTo>
                  <a:pt x="32004" y="15240"/>
                </a:lnTo>
                <a:lnTo>
                  <a:pt x="16764" y="30480"/>
                </a:lnTo>
                <a:lnTo>
                  <a:pt x="32004" y="30480"/>
                </a:lnTo>
                <a:lnTo>
                  <a:pt x="32004" y="2624328"/>
                </a:lnTo>
                <a:lnTo>
                  <a:pt x="16764" y="2624328"/>
                </a:lnTo>
                <a:lnTo>
                  <a:pt x="32004" y="2639567"/>
                </a:lnTo>
                <a:lnTo>
                  <a:pt x="4405884" y="2639567"/>
                </a:lnTo>
                <a:lnTo>
                  <a:pt x="4405884" y="2648712"/>
                </a:lnTo>
                <a:lnTo>
                  <a:pt x="4399788" y="2654808"/>
                </a:lnTo>
                <a:close/>
              </a:path>
              <a:path w="4406265" h="2654935">
                <a:moveTo>
                  <a:pt x="32004" y="30480"/>
                </a:moveTo>
                <a:lnTo>
                  <a:pt x="16764" y="30480"/>
                </a:lnTo>
                <a:lnTo>
                  <a:pt x="32004" y="15240"/>
                </a:lnTo>
                <a:lnTo>
                  <a:pt x="32004" y="30480"/>
                </a:lnTo>
                <a:close/>
              </a:path>
              <a:path w="4406265" h="2654935">
                <a:moveTo>
                  <a:pt x="4375403" y="30480"/>
                </a:moveTo>
                <a:lnTo>
                  <a:pt x="32004" y="30480"/>
                </a:lnTo>
                <a:lnTo>
                  <a:pt x="32004" y="15240"/>
                </a:lnTo>
                <a:lnTo>
                  <a:pt x="4375403" y="15240"/>
                </a:lnTo>
                <a:lnTo>
                  <a:pt x="4375403" y="30480"/>
                </a:lnTo>
                <a:close/>
              </a:path>
              <a:path w="4406265" h="2654935">
                <a:moveTo>
                  <a:pt x="4375403" y="2639567"/>
                </a:moveTo>
                <a:lnTo>
                  <a:pt x="4375403" y="15240"/>
                </a:lnTo>
                <a:lnTo>
                  <a:pt x="4390644" y="30480"/>
                </a:lnTo>
                <a:lnTo>
                  <a:pt x="4405884" y="30480"/>
                </a:lnTo>
                <a:lnTo>
                  <a:pt x="4405884" y="2624328"/>
                </a:lnTo>
                <a:lnTo>
                  <a:pt x="4390644" y="2624328"/>
                </a:lnTo>
                <a:lnTo>
                  <a:pt x="4375403" y="2639567"/>
                </a:lnTo>
                <a:close/>
              </a:path>
              <a:path w="4406265" h="2654935">
                <a:moveTo>
                  <a:pt x="4405884" y="30480"/>
                </a:moveTo>
                <a:lnTo>
                  <a:pt x="4390644" y="30480"/>
                </a:lnTo>
                <a:lnTo>
                  <a:pt x="4375403" y="15240"/>
                </a:lnTo>
                <a:lnTo>
                  <a:pt x="4405884" y="15240"/>
                </a:lnTo>
                <a:lnTo>
                  <a:pt x="4405884" y="30480"/>
                </a:lnTo>
                <a:close/>
              </a:path>
              <a:path w="4406265" h="2654935">
                <a:moveTo>
                  <a:pt x="32004" y="2639567"/>
                </a:moveTo>
                <a:lnTo>
                  <a:pt x="16764" y="2624328"/>
                </a:lnTo>
                <a:lnTo>
                  <a:pt x="32004" y="2624328"/>
                </a:lnTo>
                <a:lnTo>
                  <a:pt x="32004" y="2639567"/>
                </a:lnTo>
                <a:close/>
              </a:path>
              <a:path w="4406265" h="2654935">
                <a:moveTo>
                  <a:pt x="4375403" y="2639567"/>
                </a:moveTo>
                <a:lnTo>
                  <a:pt x="32004" y="2639567"/>
                </a:lnTo>
                <a:lnTo>
                  <a:pt x="32004" y="2624328"/>
                </a:lnTo>
                <a:lnTo>
                  <a:pt x="4375403" y="2624328"/>
                </a:lnTo>
                <a:lnTo>
                  <a:pt x="4375403" y="2639567"/>
                </a:lnTo>
                <a:close/>
              </a:path>
              <a:path w="4406265" h="2654935">
                <a:moveTo>
                  <a:pt x="4405884" y="2639567"/>
                </a:moveTo>
                <a:lnTo>
                  <a:pt x="4375403" y="2639567"/>
                </a:lnTo>
                <a:lnTo>
                  <a:pt x="4390644" y="2624328"/>
                </a:lnTo>
                <a:lnTo>
                  <a:pt x="4405884" y="2624328"/>
                </a:lnTo>
                <a:lnTo>
                  <a:pt x="4405884" y="2639567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35296" y="2852927"/>
            <a:ext cx="4962525" cy="3313429"/>
          </a:xfrm>
          <a:custGeom>
            <a:avLst/>
            <a:gdLst/>
            <a:ahLst/>
            <a:cxnLst/>
            <a:rect l="l" t="t" r="r" b="b"/>
            <a:pathLst>
              <a:path w="4962525" h="3313429">
                <a:moveTo>
                  <a:pt x="4956048" y="3313176"/>
                </a:moveTo>
                <a:lnTo>
                  <a:pt x="7620" y="3313176"/>
                </a:lnTo>
                <a:lnTo>
                  <a:pt x="0" y="3305556"/>
                </a:lnTo>
                <a:lnTo>
                  <a:pt x="0" y="7620"/>
                </a:lnTo>
                <a:lnTo>
                  <a:pt x="7620" y="0"/>
                </a:lnTo>
                <a:lnTo>
                  <a:pt x="4956048" y="0"/>
                </a:lnTo>
                <a:lnTo>
                  <a:pt x="4962144" y="7620"/>
                </a:lnTo>
                <a:lnTo>
                  <a:pt x="4962144" y="15240"/>
                </a:lnTo>
                <a:lnTo>
                  <a:pt x="32004" y="15240"/>
                </a:lnTo>
                <a:lnTo>
                  <a:pt x="15240" y="32004"/>
                </a:lnTo>
                <a:lnTo>
                  <a:pt x="32004" y="32004"/>
                </a:lnTo>
                <a:lnTo>
                  <a:pt x="32004" y="3281172"/>
                </a:lnTo>
                <a:lnTo>
                  <a:pt x="15240" y="3281172"/>
                </a:lnTo>
                <a:lnTo>
                  <a:pt x="32004" y="3297936"/>
                </a:lnTo>
                <a:lnTo>
                  <a:pt x="4962144" y="3297936"/>
                </a:lnTo>
                <a:lnTo>
                  <a:pt x="4962144" y="3305556"/>
                </a:lnTo>
                <a:lnTo>
                  <a:pt x="4956048" y="3313176"/>
                </a:lnTo>
                <a:close/>
              </a:path>
              <a:path w="4962525" h="3313429">
                <a:moveTo>
                  <a:pt x="32004" y="32004"/>
                </a:moveTo>
                <a:lnTo>
                  <a:pt x="15240" y="32004"/>
                </a:lnTo>
                <a:lnTo>
                  <a:pt x="32004" y="15240"/>
                </a:lnTo>
                <a:lnTo>
                  <a:pt x="32004" y="32004"/>
                </a:lnTo>
                <a:close/>
              </a:path>
              <a:path w="4962525" h="3313429">
                <a:moveTo>
                  <a:pt x="4931664" y="32004"/>
                </a:moveTo>
                <a:lnTo>
                  <a:pt x="32004" y="32004"/>
                </a:lnTo>
                <a:lnTo>
                  <a:pt x="32004" y="15240"/>
                </a:lnTo>
                <a:lnTo>
                  <a:pt x="4931664" y="15240"/>
                </a:lnTo>
                <a:lnTo>
                  <a:pt x="4931664" y="32004"/>
                </a:lnTo>
                <a:close/>
              </a:path>
              <a:path w="4962525" h="3313429">
                <a:moveTo>
                  <a:pt x="4931664" y="3297936"/>
                </a:moveTo>
                <a:lnTo>
                  <a:pt x="4931664" y="15240"/>
                </a:lnTo>
                <a:lnTo>
                  <a:pt x="4946904" y="32004"/>
                </a:lnTo>
                <a:lnTo>
                  <a:pt x="4962144" y="32004"/>
                </a:lnTo>
                <a:lnTo>
                  <a:pt x="4962144" y="3281172"/>
                </a:lnTo>
                <a:lnTo>
                  <a:pt x="4946904" y="3281172"/>
                </a:lnTo>
                <a:lnTo>
                  <a:pt x="4931664" y="3297936"/>
                </a:lnTo>
                <a:close/>
              </a:path>
              <a:path w="4962525" h="3313429">
                <a:moveTo>
                  <a:pt x="4962144" y="32004"/>
                </a:moveTo>
                <a:lnTo>
                  <a:pt x="4946904" y="32004"/>
                </a:lnTo>
                <a:lnTo>
                  <a:pt x="4931664" y="15240"/>
                </a:lnTo>
                <a:lnTo>
                  <a:pt x="4962144" y="15240"/>
                </a:lnTo>
                <a:lnTo>
                  <a:pt x="4962144" y="32004"/>
                </a:lnTo>
                <a:close/>
              </a:path>
              <a:path w="4962525" h="3313429">
                <a:moveTo>
                  <a:pt x="32004" y="3297936"/>
                </a:moveTo>
                <a:lnTo>
                  <a:pt x="15240" y="3281172"/>
                </a:lnTo>
                <a:lnTo>
                  <a:pt x="32004" y="3281172"/>
                </a:lnTo>
                <a:lnTo>
                  <a:pt x="32004" y="3297936"/>
                </a:lnTo>
                <a:close/>
              </a:path>
              <a:path w="4962525" h="3313429">
                <a:moveTo>
                  <a:pt x="4931664" y="3297936"/>
                </a:moveTo>
                <a:lnTo>
                  <a:pt x="32004" y="3297936"/>
                </a:lnTo>
                <a:lnTo>
                  <a:pt x="32004" y="3281172"/>
                </a:lnTo>
                <a:lnTo>
                  <a:pt x="4931664" y="3281172"/>
                </a:lnTo>
                <a:lnTo>
                  <a:pt x="4931664" y="3297936"/>
                </a:lnTo>
                <a:close/>
              </a:path>
              <a:path w="4962525" h="3313429">
                <a:moveTo>
                  <a:pt x="4962144" y="3297936"/>
                </a:moveTo>
                <a:lnTo>
                  <a:pt x="4931664" y="3297936"/>
                </a:lnTo>
                <a:lnTo>
                  <a:pt x="4946904" y="3281172"/>
                </a:lnTo>
                <a:lnTo>
                  <a:pt x="4962144" y="3281172"/>
                </a:lnTo>
                <a:lnTo>
                  <a:pt x="4962144" y="3297936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345" algn="l"/>
              </a:tabLst>
            </a:pPr>
            <a:r>
              <a:rPr spc="-825" dirty="0"/>
              <a:t>TABLE</a:t>
            </a:r>
            <a:r>
              <a:rPr dirty="0"/>
              <a:t>	</a:t>
            </a:r>
            <a:r>
              <a:rPr spc="-785" dirty="0"/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214884" y="2852927"/>
            <a:ext cx="4607560" cy="3313429"/>
          </a:xfrm>
          <a:custGeom>
            <a:avLst/>
            <a:gdLst/>
            <a:ahLst/>
            <a:cxnLst/>
            <a:rect l="l" t="t" r="r" b="b"/>
            <a:pathLst>
              <a:path w="4607560" h="3313429">
                <a:moveTo>
                  <a:pt x="4599432" y="3313176"/>
                </a:moveTo>
                <a:lnTo>
                  <a:pt x="7620" y="3313176"/>
                </a:lnTo>
                <a:lnTo>
                  <a:pt x="0" y="3305556"/>
                </a:lnTo>
                <a:lnTo>
                  <a:pt x="0" y="7620"/>
                </a:lnTo>
                <a:lnTo>
                  <a:pt x="7620" y="0"/>
                </a:lnTo>
                <a:lnTo>
                  <a:pt x="4599432" y="0"/>
                </a:lnTo>
                <a:lnTo>
                  <a:pt x="4607052" y="7620"/>
                </a:lnTo>
                <a:lnTo>
                  <a:pt x="4607052" y="15240"/>
                </a:lnTo>
                <a:lnTo>
                  <a:pt x="32004" y="15240"/>
                </a:lnTo>
                <a:lnTo>
                  <a:pt x="16764" y="32004"/>
                </a:lnTo>
                <a:lnTo>
                  <a:pt x="32004" y="32004"/>
                </a:lnTo>
                <a:lnTo>
                  <a:pt x="32004" y="3281172"/>
                </a:lnTo>
                <a:lnTo>
                  <a:pt x="16764" y="3281172"/>
                </a:lnTo>
                <a:lnTo>
                  <a:pt x="32004" y="3297936"/>
                </a:lnTo>
                <a:lnTo>
                  <a:pt x="4607052" y="3297936"/>
                </a:lnTo>
                <a:lnTo>
                  <a:pt x="4607052" y="3305556"/>
                </a:lnTo>
                <a:lnTo>
                  <a:pt x="4599432" y="3313176"/>
                </a:lnTo>
                <a:close/>
              </a:path>
              <a:path w="4607560" h="3313429">
                <a:moveTo>
                  <a:pt x="32004" y="32004"/>
                </a:moveTo>
                <a:lnTo>
                  <a:pt x="16764" y="32004"/>
                </a:lnTo>
                <a:lnTo>
                  <a:pt x="32004" y="15240"/>
                </a:lnTo>
                <a:lnTo>
                  <a:pt x="32004" y="32004"/>
                </a:lnTo>
                <a:close/>
              </a:path>
              <a:path w="4607560" h="3313429">
                <a:moveTo>
                  <a:pt x="4575048" y="32004"/>
                </a:moveTo>
                <a:lnTo>
                  <a:pt x="32004" y="32004"/>
                </a:lnTo>
                <a:lnTo>
                  <a:pt x="32004" y="15240"/>
                </a:lnTo>
                <a:lnTo>
                  <a:pt x="4575048" y="15240"/>
                </a:lnTo>
                <a:lnTo>
                  <a:pt x="4575048" y="32004"/>
                </a:lnTo>
                <a:close/>
              </a:path>
              <a:path w="4607560" h="3313429">
                <a:moveTo>
                  <a:pt x="4575048" y="3297936"/>
                </a:moveTo>
                <a:lnTo>
                  <a:pt x="4575048" y="15240"/>
                </a:lnTo>
                <a:lnTo>
                  <a:pt x="4591812" y="32004"/>
                </a:lnTo>
                <a:lnTo>
                  <a:pt x="4607052" y="32004"/>
                </a:lnTo>
                <a:lnTo>
                  <a:pt x="4607052" y="3281172"/>
                </a:lnTo>
                <a:lnTo>
                  <a:pt x="4591812" y="3281172"/>
                </a:lnTo>
                <a:lnTo>
                  <a:pt x="4575048" y="3297936"/>
                </a:lnTo>
                <a:close/>
              </a:path>
              <a:path w="4607560" h="3313429">
                <a:moveTo>
                  <a:pt x="4607052" y="32004"/>
                </a:moveTo>
                <a:lnTo>
                  <a:pt x="4591812" y="32004"/>
                </a:lnTo>
                <a:lnTo>
                  <a:pt x="4575048" y="15240"/>
                </a:lnTo>
                <a:lnTo>
                  <a:pt x="4607052" y="15240"/>
                </a:lnTo>
                <a:lnTo>
                  <a:pt x="4607052" y="32004"/>
                </a:lnTo>
                <a:close/>
              </a:path>
              <a:path w="4607560" h="3313429">
                <a:moveTo>
                  <a:pt x="32004" y="3297936"/>
                </a:moveTo>
                <a:lnTo>
                  <a:pt x="16764" y="3281172"/>
                </a:lnTo>
                <a:lnTo>
                  <a:pt x="32004" y="3281172"/>
                </a:lnTo>
                <a:lnTo>
                  <a:pt x="32004" y="3297936"/>
                </a:lnTo>
                <a:close/>
              </a:path>
              <a:path w="4607560" h="3313429">
                <a:moveTo>
                  <a:pt x="4575048" y="3297936"/>
                </a:moveTo>
                <a:lnTo>
                  <a:pt x="32004" y="3297936"/>
                </a:lnTo>
                <a:lnTo>
                  <a:pt x="32004" y="3281172"/>
                </a:lnTo>
                <a:lnTo>
                  <a:pt x="4575048" y="3281172"/>
                </a:lnTo>
                <a:lnTo>
                  <a:pt x="4575048" y="3297936"/>
                </a:lnTo>
                <a:close/>
              </a:path>
              <a:path w="4607560" h="3313429">
                <a:moveTo>
                  <a:pt x="4607052" y="3297936"/>
                </a:moveTo>
                <a:lnTo>
                  <a:pt x="4575048" y="3297936"/>
                </a:lnTo>
                <a:lnTo>
                  <a:pt x="4591812" y="3281172"/>
                </a:lnTo>
                <a:lnTo>
                  <a:pt x="4607052" y="3281172"/>
                </a:lnTo>
                <a:lnTo>
                  <a:pt x="4607052" y="3297936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5150" y="2864598"/>
            <a:ext cx="3573779" cy="8197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20"/>
              </a:spcBef>
            </a:pPr>
            <a:r>
              <a:rPr sz="1550" spc="110" dirty="0">
                <a:latin typeface="Cambria"/>
                <a:cs typeface="Cambria"/>
              </a:rPr>
              <a:t>desc</a:t>
            </a:r>
            <a:r>
              <a:rPr sz="1550" spc="30" dirty="0">
                <a:latin typeface="Cambria"/>
                <a:cs typeface="Cambria"/>
              </a:rPr>
              <a:t> </a:t>
            </a:r>
            <a:r>
              <a:rPr sz="1550" spc="50" dirty="0">
                <a:latin typeface="Cambria"/>
                <a:cs typeface="Cambria"/>
              </a:rPr>
              <a:t>prodtable</a:t>
            </a:r>
            <a:endParaRPr sz="15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2437765" algn="l"/>
                <a:tab pos="3094990" algn="l"/>
              </a:tabLst>
            </a:pPr>
            <a:r>
              <a:rPr sz="1550" spc="65" dirty="0">
                <a:latin typeface="Cambria"/>
                <a:cs typeface="Cambria"/>
              </a:rPr>
              <a:t>Name</a:t>
            </a:r>
            <a:r>
              <a:rPr sz="1550" dirty="0">
                <a:latin typeface="Cambria"/>
                <a:cs typeface="Cambria"/>
              </a:rPr>
              <a:t>	</a:t>
            </a:r>
            <a:r>
              <a:rPr sz="1550" spc="30" dirty="0">
                <a:latin typeface="Cambria"/>
                <a:cs typeface="Cambria"/>
              </a:rPr>
              <a:t>Null?</a:t>
            </a:r>
            <a:r>
              <a:rPr sz="1550" dirty="0">
                <a:latin typeface="Cambria"/>
                <a:cs typeface="Cambria"/>
              </a:rPr>
              <a:t>	</a:t>
            </a:r>
            <a:r>
              <a:rPr sz="1550" spc="60" dirty="0">
                <a:latin typeface="Cambria"/>
                <a:cs typeface="Cambria"/>
              </a:rPr>
              <a:t>Type</a:t>
            </a:r>
            <a:endParaRPr sz="155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7850" y="3790468"/>
            <a:ext cx="4407535" cy="19050"/>
            <a:chOff x="307850" y="3790468"/>
            <a:chExt cx="4407535" cy="19050"/>
          </a:xfrm>
        </p:grpSpPr>
        <p:sp>
          <p:nvSpPr>
            <p:cNvPr id="7" name="object 7"/>
            <p:cNvSpPr/>
            <p:nvPr/>
          </p:nvSpPr>
          <p:spPr>
            <a:xfrm>
              <a:off x="307850" y="3799751"/>
              <a:ext cx="2893695" cy="0"/>
            </a:xfrm>
            <a:custGeom>
              <a:avLst/>
              <a:gdLst/>
              <a:ahLst/>
              <a:cxnLst/>
              <a:rect l="l" t="t" r="r" b="b"/>
              <a:pathLst>
                <a:path w="2893695">
                  <a:moveTo>
                    <a:pt x="0" y="0"/>
                  </a:moveTo>
                  <a:lnTo>
                    <a:pt x="2893648" y="0"/>
                  </a:lnTo>
                </a:path>
              </a:pathLst>
            </a:custGeom>
            <a:ln w="185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56599" y="3799751"/>
              <a:ext cx="1458595" cy="0"/>
            </a:xfrm>
            <a:custGeom>
              <a:avLst/>
              <a:gdLst/>
              <a:ahLst/>
              <a:cxnLst/>
              <a:rect l="l" t="t" r="r" b="b"/>
              <a:pathLst>
                <a:path w="1458595">
                  <a:moveTo>
                    <a:pt x="0" y="0"/>
                  </a:moveTo>
                  <a:lnTo>
                    <a:pt x="561800" y="0"/>
                  </a:lnTo>
                </a:path>
                <a:path w="1458595">
                  <a:moveTo>
                    <a:pt x="614905" y="0"/>
                  </a:moveTo>
                  <a:lnTo>
                    <a:pt x="1458204" y="0"/>
                  </a:lnTo>
                </a:path>
              </a:pathLst>
            </a:custGeom>
            <a:ln w="185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5150" y="3849173"/>
            <a:ext cx="1631314" cy="198564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ct val="91000"/>
              </a:lnSpc>
              <a:spcBef>
                <a:spcPts val="290"/>
              </a:spcBef>
            </a:pPr>
            <a:r>
              <a:rPr sz="1550" spc="130" dirty="0">
                <a:latin typeface="Cambria"/>
                <a:cs typeface="Cambria"/>
              </a:rPr>
              <a:t>PROD_CODE </a:t>
            </a:r>
            <a:r>
              <a:rPr sz="1550" spc="85" dirty="0">
                <a:latin typeface="Cambria"/>
                <a:cs typeface="Cambria"/>
              </a:rPr>
              <a:t>PROD_NAME </a:t>
            </a:r>
            <a:r>
              <a:rPr sz="1550" spc="130" dirty="0">
                <a:latin typeface="Cambria"/>
                <a:cs typeface="Cambria"/>
              </a:rPr>
              <a:t>PRODGR_CODE </a:t>
            </a:r>
            <a:r>
              <a:rPr sz="1550" spc="70" dirty="0">
                <a:latin typeface="Cambria"/>
                <a:cs typeface="Cambria"/>
              </a:rPr>
              <a:t>SALE_PRICE </a:t>
            </a:r>
            <a:r>
              <a:rPr sz="1550" spc="50" dirty="0">
                <a:latin typeface="Cambria"/>
                <a:cs typeface="Cambria"/>
              </a:rPr>
              <a:t>TARGET </a:t>
            </a:r>
            <a:r>
              <a:rPr sz="1550" spc="65" dirty="0">
                <a:latin typeface="Cambria"/>
                <a:cs typeface="Cambria"/>
              </a:rPr>
              <a:t>DIRECT_SALES </a:t>
            </a:r>
            <a:r>
              <a:rPr sz="1550" spc="60" dirty="0">
                <a:latin typeface="Cambria"/>
                <a:cs typeface="Cambria"/>
              </a:rPr>
              <a:t>INDIRECT_SALES PROFIT_MARGIN </a:t>
            </a:r>
            <a:r>
              <a:rPr sz="1550" spc="70" dirty="0">
                <a:latin typeface="Cambria"/>
                <a:cs typeface="Cambria"/>
              </a:rPr>
              <a:t>BRAND_NAME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17726" y="3849173"/>
            <a:ext cx="2512060" cy="198564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80010" marR="5080" indent="21590">
              <a:lnSpc>
                <a:spcPct val="91100"/>
              </a:lnSpc>
              <a:spcBef>
                <a:spcPts val="285"/>
              </a:spcBef>
              <a:tabLst>
                <a:tab pos="1152525" algn="l"/>
                <a:tab pos="1180465" algn="l"/>
              </a:tabLst>
            </a:pPr>
            <a:r>
              <a:rPr sz="1550" spc="35" dirty="0">
                <a:latin typeface="Cambria"/>
                <a:cs typeface="Cambria"/>
              </a:rPr>
              <a:t>NOTNULL</a:t>
            </a:r>
            <a:r>
              <a:rPr sz="1550" dirty="0">
                <a:latin typeface="Cambria"/>
                <a:cs typeface="Cambria"/>
              </a:rPr>
              <a:t>	</a:t>
            </a:r>
            <a:r>
              <a:rPr sz="1550" spc="-10" dirty="0">
                <a:latin typeface="Cambria"/>
                <a:cs typeface="Cambria"/>
              </a:rPr>
              <a:t>NUMBER(10) </a:t>
            </a:r>
            <a:r>
              <a:rPr sz="1550" spc="50" dirty="0">
                <a:latin typeface="Cambria"/>
                <a:cs typeface="Cambria"/>
              </a:rPr>
              <a:t>NOTNULL</a:t>
            </a:r>
            <a:r>
              <a:rPr sz="1550" spc="300" dirty="0">
                <a:latin typeface="Cambria"/>
                <a:cs typeface="Cambria"/>
              </a:rPr>
              <a:t> </a:t>
            </a:r>
            <a:r>
              <a:rPr sz="1550" spc="35" dirty="0">
                <a:latin typeface="Cambria"/>
                <a:cs typeface="Cambria"/>
              </a:rPr>
              <a:t>VARCHAR2(50)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55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</a:t>
            </a:r>
            <a:r>
              <a:rPr sz="1550" dirty="0">
                <a:latin typeface="Cambria"/>
                <a:cs typeface="Cambria"/>
              </a:rPr>
              <a:t>		</a:t>
            </a:r>
            <a:r>
              <a:rPr sz="1550" spc="-325" dirty="0">
                <a:latin typeface="Cambria"/>
                <a:cs typeface="Cambria"/>
              </a:rPr>
              <a:t> </a:t>
            </a:r>
            <a:r>
              <a:rPr sz="1550" spc="-10" dirty="0">
                <a:latin typeface="Cambria"/>
                <a:cs typeface="Cambria"/>
              </a:rPr>
              <a:t>NUMBER(10)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55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</a:t>
            </a:r>
            <a:r>
              <a:rPr sz="1550" dirty="0">
                <a:latin typeface="Cambria"/>
                <a:cs typeface="Cambria"/>
              </a:rPr>
              <a:t>		</a:t>
            </a:r>
            <a:r>
              <a:rPr sz="1550" spc="-10" dirty="0">
                <a:latin typeface="Cambria"/>
                <a:cs typeface="Cambria"/>
              </a:rPr>
              <a:t>NUMBER(10)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40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</a:t>
            </a:r>
            <a:r>
              <a:rPr sz="1550" dirty="0">
                <a:latin typeface="Cambria"/>
                <a:cs typeface="Cambria"/>
              </a:rPr>
              <a:t>		</a:t>
            </a:r>
            <a:r>
              <a:rPr sz="1550" spc="-10" dirty="0">
                <a:latin typeface="Cambria"/>
                <a:cs typeface="Cambria"/>
              </a:rPr>
              <a:t>NUMBER(10)</a:t>
            </a:r>
            <a:endParaRPr sz="1550">
              <a:latin typeface="Cambria"/>
              <a:cs typeface="Cambria"/>
            </a:endParaRPr>
          </a:p>
          <a:p>
            <a:pPr marL="12700" marR="24765" indent="1165860" algn="just">
              <a:lnSpc>
                <a:spcPts val="1689"/>
              </a:lnSpc>
              <a:spcBef>
                <a:spcPts val="30"/>
              </a:spcBef>
            </a:pPr>
            <a:r>
              <a:rPr sz="1550" spc="-10" dirty="0">
                <a:latin typeface="Cambria"/>
                <a:cs typeface="Cambria"/>
              </a:rPr>
              <a:t>NUMBER(10)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60" dirty="0">
                <a:latin typeface="Cambria"/>
                <a:cs typeface="Cambria"/>
              </a:rPr>
              <a:t> </a:t>
            </a:r>
            <a:r>
              <a:rPr sz="1550" dirty="0">
                <a:latin typeface="Cambria"/>
                <a:cs typeface="Cambria"/>
              </a:rPr>
              <a:t>NULL</a:t>
            </a:r>
            <a:r>
              <a:rPr sz="1550" spc="459" dirty="0">
                <a:latin typeface="Cambria"/>
                <a:cs typeface="Cambria"/>
              </a:rPr>
              <a:t>  </a:t>
            </a:r>
            <a:r>
              <a:rPr sz="1550" spc="-10" dirty="0">
                <a:latin typeface="Cambria"/>
                <a:cs typeface="Cambria"/>
              </a:rPr>
              <a:t>NUMBER(20)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60" dirty="0">
                <a:latin typeface="Cambria"/>
                <a:cs typeface="Cambria"/>
              </a:rPr>
              <a:t> </a:t>
            </a:r>
            <a:r>
              <a:rPr sz="1550" dirty="0">
                <a:latin typeface="Cambria"/>
                <a:cs typeface="Cambria"/>
              </a:rPr>
              <a:t>NULL</a:t>
            </a:r>
            <a:r>
              <a:rPr sz="1550" spc="325" dirty="0">
                <a:latin typeface="Cambria"/>
                <a:cs typeface="Cambria"/>
              </a:rPr>
              <a:t>   </a:t>
            </a:r>
            <a:r>
              <a:rPr sz="1550" spc="-10" dirty="0">
                <a:latin typeface="Cambria"/>
                <a:cs typeface="Cambria"/>
              </a:rPr>
              <a:t>NUMBER(10)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75" dirty="0">
                <a:latin typeface="Cambria"/>
                <a:cs typeface="Cambria"/>
              </a:rPr>
              <a:t> </a:t>
            </a:r>
            <a:r>
              <a:rPr sz="1550" dirty="0">
                <a:latin typeface="Cambria"/>
                <a:cs typeface="Cambria"/>
              </a:rPr>
              <a:t>NULL</a:t>
            </a:r>
            <a:r>
              <a:rPr sz="1550" spc="345" dirty="0">
                <a:latin typeface="Cambria"/>
                <a:cs typeface="Cambria"/>
              </a:rPr>
              <a:t> </a:t>
            </a:r>
            <a:r>
              <a:rPr sz="1550" spc="35" dirty="0">
                <a:latin typeface="Cambria"/>
                <a:cs typeface="Cambria"/>
              </a:rPr>
              <a:t>VARCHAR2(50)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2794" y="2864598"/>
            <a:ext cx="149987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10" dirty="0">
                <a:latin typeface="Cambria"/>
                <a:cs typeface="Cambria"/>
              </a:rPr>
              <a:t>desc</a:t>
            </a:r>
            <a:r>
              <a:rPr sz="1550" spc="30" dirty="0">
                <a:latin typeface="Cambria"/>
                <a:cs typeface="Cambria"/>
              </a:rPr>
              <a:t> </a:t>
            </a:r>
            <a:r>
              <a:rPr sz="1550" spc="55" dirty="0">
                <a:latin typeface="Cambria"/>
                <a:cs typeface="Cambria"/>
              </a:rPr>
              <a:t>prodgroup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4010" y="3419371"/>
            <a:ext cx="56134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65" dirty="0">
                <a:latin typeface="Cambria"/>
                <a:cs typeface="Cambria"/>
              </a:rPr>
              <a:t>Name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39690" y="3419371"/>
            <a:ext cx="492759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40" dirty="0">
                <a:latin typeface="Cambria"/>
                <a:cs typeface="Cambria"/>
              </a:rPr>
              <a:t>Null?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96521" y="3419371"/>
            <a:ext cx="49149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60" dirty="0">
                <a:latin typeface="Cambria"/>
                <a:cs typeface="Cambria"/>
              </a:rPr>
              <a:t>Type</a:t>
            </a:r>
            <a:endParaRPr sz="1550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126710" y="3790468"/>
            <a:ext cx="4690745" cy="19050"/>
            <a:chOff x="5126710" y="3790468"/>
            <a:chExt cx="4690745" cy="19050"/>
          </a:xfrm>
        </p:grpSpPr>
        <p:sp>
          <p:nvSpPr>
            <p:cNvPr id="16" name="object 16"/>
            <p:cNvSpPr/>
            <p:nvPr/>
          </p:nvSpPr>
          <p:spPr>
            <a:xfrm>
              <a:off x="5126710" y="3799751"/>
              <a:ext cx="2893695" cy="0"/>
            </a:xfrm>
            <a:custGeom>
              <a:avLst/>
              <a:gdLst/>
              <a:ahLst/>
              <a:cxnLst/>
              <a:rect l="l" t="t" r="r" b="b"/>
              <a:pathLst>
                <a:path w="2893695">
                  <a:moveTo>
                    <a:pt x="0" y="0"/>
                  </a:moveTo>
                  <a:lnTo>
                    <a:pt x="2893648" y="0"/>
                  </a:lnTo>
                </a:path>
              </a:pathLst>
            </a:custGeom>
            <a:ln w="185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75459" y="3799751"/>
              <a:ext cx="1741805" cy="0"/>
            </a:xfrm>
            <a:custGeom>
              <a:avLst/>
              <a:gdLst/>
              <a:ahLst/>
              <a:cxnLst/>
              <a:rect l="l" t="t" r="r" b="b"/>
              <a:pathLst>
                <a:path w="1741804">
                  <a:moveTo>
                    <a:pt x="0" y="0"/>
                  </a:moveTo>
                  <a:lnTo>
                    <a:pt x="561800" y="0"/>
                  </a:lnTo>
                </a:path>
                <a:path w="1741804">
                  <a:moveTo>
                    <a:pt x="614905" y="0"/>
                  </a:moveTo>
                  <a:lnTo>
                    <a:pt x="1741699" y="0"/>
                  </a:lnTo>
                </a:path>
              </a:pathLst>
            </a:custGeom>
            <a:ln w="185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14010" y="3849173"/>
            <a:ext cx="1524000" cy="4800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1689"/>
              </a:lnSpc>
              <a:spcBef>
                <a:spcPts val="320"/>
              </a:spcBef>
            </a:pPr>
            <a:r>
              <a:rPr sz="1550" spc="130" dirty="0">
                <a:latin typeface="Cambria"/>
                <a:cs typeface="Cambria"/>
              </a:rPr>
              <a:t>PRODGR_CODE </a:t>
            </a:r>
            <a:r>
              <a:rPr sz="1550" spc="90" dirty="0">
                <a:latin typeface="Cambria"/>
                <a:cs typeface="Cambria"/>
              </a:rPr>
              <a:t>PRODGR_NAME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54554" y="3849173"/>
            <a:ext cx="980440" cy="4800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905">
              <a:lnSpc>
                <a:spcPts val="1689"/>
              </a:lnSpc>
              <a:spcBef>
                <a:spcPts val="320"/>
              </a:spcBef>
            </a:pP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55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40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88357" y="3849173"/>
            <a:ext cx="1442085" cy="4800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7780">
              <a:lnSpc>
                <a:spcPts val="1689"/>
              </a:lnSpc>
              <a:spcBef>
                <a:spcPts val="320"/>
              </a:spcBef>
            </a:pPr>
            <a:r>
              <a:rPr sz="1550" spc="-10" dirty="0">
                <a:latin typeface="Cambria"/>
                <a:cs typeface="Cambria"/>
              </a:rPr>
              <a:t>NUMBER(10) </a:t>
            </a:r>
            <a:r>
              <a:rPr sz="1550" spc="35" dirty="0">
                <a:latin typeface="Cambria"/>
                <a:cs typeface="Cambria"/>
              </a:rPr>
              <a:t>VARCHAR2(50)</a:t>
            </a:r>
            <a:endParaRPr sz="15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48428" y="2852927"/>
            <a:ext cx="4875530" cy="3313429"/>
          </a:xfrm>
          <a:custGeom>
            <a:avLst/>
            <a:gdLst/>
            <a:ahLst/>
            <a:cxnLst/>
            <a:rect l="l" t="t" r="r" b="b"/>
            <a:pathLst>
              <a:path w="4875530" h="3313429">
                <a:moveTo>
                  <a:pt x="4867656" y="3313176"/>
                </a:moveTo>
                <a:lnTo>
                  <a:pt x="6096" y="3313176"/>
                </a:lnTo>
                <a:lnTo>
                  <a:pt x="0" y="3305556"/>
                </a:lnTo>
                <a:lnTo>
                  <a:pt x="0" y="7620"/>
                </a:lnTo>
                <a:lnTo>
                  <a:pt x="6096" y="0"/>
                </a:lnTo>
                <a:lnTo>
                  <a:pt x="4867656" y="0"/>
                </a:lnTo>
                <a:lnTo>
                  <a:pt x="4875276" y="7620"/>
                </a:lnTo>
                <a:lnTo>
                  <a:pt x="4875276" y="15240"/>
                </a:lnTo>
                <a:lnTo>
                  <a:pt x="30480" y="15240"/>
                </a:lnTo>
                <a:lnTo>
                  <a:pt x="15240" y="32004"/>
                </a:lnTo>
                <a:lnTo>
                  <a:pt x="30480" y="32004"/>
                </a:lnTo>
                <a:lnTo>
                  <a:pt x="30480" y="3281172"/>
                </a:lnTo>
                <a:lnTo>
                  <a:pt x="15240" y="3281172"/>
                </a:lnTo>
                <a:lnTo>
                  <a:pt x="30480" y="3297936"/>
                </a:lnTo>
                <a:lnTo>
                  <a:pt x="4875276" y="3297936"/>
                </a:lnTo>
                <a:lnTo>
                  <a:pt x="4875276" y="3305556"/>
                </a:lnTo>
                <a:lnTo>
                  <a:pt x="4867656" y="3313176"/>
                </a:lnTo>
                <a:close/>
              </a:path>
              <a:path w="4875530" h="3313429">
                <a:moveTo>
                  <a:pt x="30480" y="32004"/>
                </a:moveTo>
                <a:lnTo>
                  <a:pt x="15240" y="32004"/>
                </a:lnTo>
                <a:lnTo>
                  <a:pt x="30480" y="15240"/>
                </a:lnTo>
                <a:lnTo>
                  <a:pt x="30480" y="32004"/>
                </a:lnTo>
                <a:close/>
              </a:path>
              <a:path w="4875530" h="3313429">
                <a:moveTo>
                  <a:pt x="4843272" y="32004"/>
                </a:moveTo>
                <a:lnTo>
                  <a:pt x="30480" y="32004"/>
                </a:lnTo>
                <a:lnTo>
                  <a:pt x="30480" y="15240"/>
                </a:lnTo>
                <a:lnTo>
                  <a:pt x="4843272" y="15240"/>
                </a:lnTo>
                <a:lnTo>
                  <a:pt x="4843272" y="32004"/>
                </a:lnTo>
                <a:close/>
              </a:path>
              <a:path w="4875530" h="3313429">
                <a:moveTo>
                  <a:pt x="4843272" y="3297936"/>
                </a:moveTo>
                <a:lnTo>
                  <a:pt x="4843272" y="15240"/>
                </a:lnTo>
                <a:lnTo>
                  <a:pt x="4858512" y="32004"/>
                </a:lnTo>
                <a:lnTo>
                  <a:pt x="4875276" y="32004"/>
                </a:lnTo>
                <a:lnTo>
                  <a:pt x="4875276" y="3281172"/>
                </a:lnTo>
                <a:lnTo>
                  <a:pt x="4858512" y="3281172"/>
                </a:lnTo>
                <a:lnTo>
                  <a:pt x="4843272" y="3297936"/>
                </a:lnTo>
                <a:close/>
              </a:path>
              <a:path w="4875530" h="3313429">
                <a:moveTo>
                  <a:pt x="4875276" y="32004"/>
                </a:moveTo>
                <a:lnTo>
                  <a:pt x="4858512" y="32004"/>
                </a:lnTo>
                <a:lnTo>
                  <a:pt x="4843272" y="15240"/>
                </a:lnTo>
                <a:lnTo>
                  <a:pt x="4875276" y="15240"/>
                </a:lnTo>
                <a:lnTo>
                  <a:pt x="4875276" y="32004"/>
                </a:lnTo>
                <a:close/>
              </a:path>
              <a:path w="4875530" h="3313429">
                <a:moveTo>
                  <a:pt x="30480" y="3297936"/>
                </a:moveTo>
                <a:lnTo>
                  <a:pt x="15240" y="3281172"/>
                </a:lnTo>
                <a:lnTo>
                  <a:pt x="30480" y="3281172"/>
                </a:lnTo>
                <a:lnTo>
                  <a:pt x="30480" y="3297936"/>
                </a:lnTo>
                <a:close/>
              </a:path>
              <a:path w="4875530" h="3313429">
                <a:moveTo>
                  <a:pt x="4843272" y="3297936"/>
                </a:moveTo>
                <a:lnTo>
                  <a:pt x="30480" y="3297936"/>
                </a:lnTo>
                <a:lnTo>
                  <a:pt x="30480" y="3281172"/>
                </a:lnTo>
                <a:lnTo>
                  <a:pt x="4843272" y="3281172"/>
                </a:lnTo>
                <a:lnTo>
                  <a:pt x="4843272" y="3297936"/>
                </a:lnTo>
                <a:close/>
              </a:path>
              <a:path w="4875530" h="3313429">
                <a:moveTo>
                  <a:pt x="4875276" y="3297936"/>
                </a:moveTo>
                <a:lnTo>
                  <a:pt x="4843272" y="3297936"/>
                </a:lnTo>
                <a:lnTo>
                  <a:pt x="4858512" y="3281172"/>
                </a:lnTo>
                <a:lnTo>
                  <a:pt x="4875276" y="3281172"/>
                </a:lnTo>
                <a:lnTo>
                  <a:pt x="4875276" y="3297936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555" y="1713876"/>
            <a:ext cx="35401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345" algn="l"/>
              </a:tabLst>
            </a:pPr>
            <a:r>
              <a:rPr spc="-825" dirty="0"/>
              <a:t>TABLE</a:t>
            </a:r>
            <a:r>
              <a:rPr dirty="0"/>
              <a:t>	</a:t>
            </a:r>
            <a:r>
              <a:rPr spc="-785" dirty="0"/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56388" y="2852927"/>
            <a:ext cx="4765675" cy="3313429"/>
          </a:xfrm>
          <a:custGeom>
            <a:avLst/>
            <a:gdLst/>
            <a:ahLst/>
            <a:cxnLst/>
            <a:rect l="l" t="t" r="r" b="b"/>
            <a:pathLst>
              <a:path w="4765675" h="3313429">
                <a:moveTo>
                  <a:pt x="4757928" y="3313176"/>
                </a:moveTo>
                <a:lnTo>
                  <a:pt x="7620" y="3313176"/>
                </a:lnTo>
                <a:lnTo>
                  <a:pt x="0" y="3305556"/>
                </a:lnTo>
                <a:lnTo>
                  <a:pt x="0" y="7620"/>
                </a:lnTo>
                <a:lnTo>
                  <a:pt x="7620" y="0"/>
                </a:lnTo>
                <a:lnTo>
                  <a:pt x="4757928" y="0"/>
                </a:lnTo>
                <a:lnTo>
                  <a:pt x="4765548" y="7620"/>
                </a:lnTo>
                <a:lnTo>
                  <a:pt x="4765548" y="15240"/>
                </a:lnTo>
                <a:lnTo>
                  <a:pt x="32004" y="15240"/>
                </a:lnTo>
                <a:lnTo>
                  <a:pt x="15240" y="32004"/>
                </a:lnTo>
                <a:lnTo>
                  <a:pt x="32004" y="32004"/>
                </a:lnTo>
                <a:lnTo>
                  <a:pt x="32004" y="3281172"/>
                </a:lnTo>
                <a:lnTo>
                  <a:pt x="15240" y="3281172"/>
                </a:lnTo>
                <a:lnTo>
                  <a:pt x="32004" y="3297936"/>
                </a:lnTo>
                <a:lnTo>
                  <a:pt x="4765548" y="3297936"/>
                </a:lnTo>
                <a:lnTo>
                  <a:pt x="4765548" y="3305556"/>
                </a:lnTo>
                <a:lnTo>
                  <a:pt x="4757928" y="3313176"/>
                </a:lnTo>
                <a:close/>
              </a:path>
              <a:path w="4765675" h="3313429">
                <a:moveTo>
                  <a:pt x="32004" y="32004"/>
                </a:moveTo>
                <a:lnTo>
                  <a:pt x="15240" y="32004"/>
                </a:lnTo>
                <a:lnTo>
                  <a:pt x="32004" y="15240"/>
                </a:lnTo>
                <a:lnTo>
                  <a:pt x="32004" y="32004"/>
                </a:lnTo>
                <a:close/>
              </a:path>
              <a:path w="4765675" h="3313429">
                <a:moveTo>
                  <a:pt x="4733544" y="32004"/>
                </a:moveTo>
                <a:lnTo>
                  <a:pt x="32004" y="32004"/>
                </a:lnTo>
                <a:lnTo>
                  <a:pt x="32004" y="15240"/>
                </a:lnTo>
                <a:lnTo>
                  <a:pt x="4733544" y="15240"/>
                </a:lnTo>
                <a:lnTo>
                  <a:pt x="4733544" y="32004"/>
                </a:lnTo>
                <a:close/>
              </a:path>
              <a:path w="4765675" h="3313429">
                <a:moveTo>
                  <a:pt x="4733544" y="3297936"/>
                </a:moveTo>
                <a:lnTo>
                  <a:pt x="4733544" y="15240"/>
                </a:lnTo>
                <a:lnTo>
                  <a:pt x="4750308" y="32004"/>
                </a:lnTo>
                <a:lnTo>
                  <a:pt x="4765548" y="32004"/>
                </a:lnTo>
                <a:lnTo>
                  <a:pt x="4765548" y="3281172"/>
                </a:lnTo>
                <a:lnTo>
                  <a:pt x="4750308" y="3281172"/>
                </a:lnTo>
                <a:lnTo>
                  <a:pt x="4733544" y="3297936"/>
                </a:lnTo>
                <a:close/>
              </a:path>
              <a:path w="4765675" h="3313429">
                <a:moveTo>
                  <a:pt x="4765548" y="32004"/>
                </a:moveTo>
                <a:lnTo>
                  <a:pt x="4750308" y="32004"/>
                </a:lnTo>
                <a:lnTo>
                  <a:pt x="4733544" y="15240"/>
                </a:lnTo>
                <a:lnTo>
                  <a:pt x="4765548" y="15240"/>
                </a:lnTo>
                <a:lnTo>
                  <a:pt x="4765548" y="32004"/>
                </a:lnTo>
                <a:close/>
              </a:path>
              <a:path w="4765675" h="3313429">
                <a:moveTo>
                  <a:pt x="32004" y="3297936"/>
                </a:moveTo>
                <a:lnTo>
                  <a:pt x="15240" y="3281172"/>
                </a:lnTo>
                <a:lnTo>
                  <a:pt x="32004" y="3281172"/>
                </a:lnTo>
                <a:lnTo>
                  <a:pt x="32004" y="3297936"/>
                </a:lnTo>
                <a:close/>
              </a:path>
              <a:path w="4765675" h="3313429">
                <a:moveTo>
                  <a:pt x="4733544" y="3297936"/>
                </a:moveTo>
                <a:lnTo>
                  <a:pt x="32004" y="3297936"/>
                </a:lnTo>
                <a:lnTo>
                  <a:pt x="32004" y="3281172"/>
                </a:lnTo>
                <a:lnTo>
                  <a:pt x="4733544" y="3281172"/>
                </a:lnTo>
                <a:lnTo>
                  <a:pt x="4733544" y="3297936"/>
                </a:lnTo>
                <a:close/>
              </a:path>
              <a:path w="4765675" h="3313429">
                <a:moveTo>
                  <a:pt x="4765548" y="3297936"/>
                </a:moveTo>
                <a:lnTo>
                  <a:pt x="4733544" y="3297936"/>
                </a:lnTo>
                <a:lnTo>
                  <a:pt x="4750308" y="3281172"/>
                </a:lnTo>
                <a:lnTo>
                  <a:pt x="4765548" y="3281172"/>
                </a:lnTo>
                <a:lnTo>
                  <a:pt x="4765548" y="3297936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083" y="2864598"/>
            <a:ext cx="3573779" cy="8197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10" dirty="0">
                <a:latin typeface="Cambria"/>
                <a:cs typeface="Cambria"/>
              </a:rPr>
              <a:t>desc</a:t>
            </a:r>
            <a:r>
              <a:rPr sz="1550" spc="30" dirty="0">
                <a:latin typeface="Cambria"/>
                <a:cs typeface="Cambria"/>
              </a:rPr>
              <a:t> </a:t>
            </a:r>
            <a:r>
              <a:rPr sz="1550" spc="55" dirty="0">
                <a:latin typeface="Cambria"/>
                <a:cs typeface="Cambria"/>
              </a:rPr>
              <a:t>oldprod</a:t>
            </a:r>
            <a:endParaRPr sz="15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2437765" algn="l"/>
                <a:tab pos="3094990" algn="l"/>
              </a:tabLst>
            </a:pPr>
            <a:r>
              <a:rPr sz="1550" spc="65" dirty="0">
                <a:latin typeface="Cambria"/>
                <a:cs typeface="Cambria"/>
              </a:rPr>
              <a:t>Name</a:t>
            </a:r>
            <a:r>
              <a:rPr sz="1550" dirty="0">
                <a:latin typeface="Cambria"/>
                <a:cs typeface="Cambria"/>
              </a:rPr>
              <a:t>	</a:t>
            </a:r>
            <a:r>
              <a:rPr sz="1550" spc="30" dirty="0">
                <a:latin typeface="Cambria"/>
                <a:cs typeface="Cambria"/>
              </a:rPr>
              <a:t>Null?</a:t>
            </a:r>
            <a:r>
              <a:rPr sz="1550" dirty="0">
                <a:latin typeface="Cambria"/>
                <a:cs typeface="Cambria"/>
              </a:rPr>
              <a:t>	</a:t>
            </a:r>
            <a:r>
              <a:rPr sz="1550" spc="60" dirty="0">
                <a:latin typeface="Cambria"/>
                <a:cs typeface="Cambria"/>
              </a:rPr>
              <a:t>Type</a:t>
            </a:r>
            <a:endParaRPr sz="155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7783" y="3790468"/>
            <a:ext cx="4549140" cy="19050"/>
            <a:chOff x="147783" y="3790468"/>
            <a:chExt cx="4549140" cy="19050"/>
          </a:xfrm>
        </p:grpSpPr>
        <p:sp>
          <p:nvSpPr>
            <p:cNvPr id="7" name="object 7"/>
            <p:cNvSpPr/>
            <p:nvPr/>
          </p:nvSpPr>
          <p:spPr>
            <a:xfrm>
              <a:off x="147783" y="3799751"/>
              <a:ext cx="2893695" cy="0"/>
            </a:xfrm>
            <a:custGeom>
              <a:avLst/>
              <a:gdLst/>
              <a:ahLst/>
              <a:cxnLst/>
              <a:rect l="l" t="t" r="r" b="b"/>
              <a:pathLst>
                <a:path w="2893695">
                  <a:moveTo>
                    <a:pt x="0" y="0"/>
                  </a:moveTo>
                  <a:lnTo>
                    <a:pt x="2893648" y="0"/>
                  </a:lnTo>
                </a:path>
              </a:pathLst>
            </a:custGeom>
            <a:ln w="185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6532" y="3799751"/>
              <a:ext cx="561975" cy="0"/>
            </a:xfrm>
            <a:custGeom>
              <a:avLst/>
              <a:gdLst/>
              <a:ahLst/>
              <a:cxnLst/>
              <a:rect l="l" t="t" r="r" b="b"/>
              <a:pathLst>
                <a:path w="561975">
                  <a:moveTo>
                    <a:pt x="0" y="0"/>
                  </a:moveTo>
                  <a:lnTo>
                    <a:pt x="561800" y="0"/>
                  </a:lnTo>
                </a:path>
              </a:pathLst>
            </a:custGeom>
            <a:ln w="185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11437" y="3799751"/>
              <a:ext cx="985519" cy="0"/>
            </a:xfrm>
            <a:custGeom>
              <a:avLst/>
              <a:gdLst/>
              <a:ahLst/>
              <a:cxnLst/>
              <a:rect l="l" t="t" r="r" b="b"/>
              <a:pathLst>
                <a:path w="985520">
                  <a:moveTo>
                    <a:pt x="0" y="0"/>
                  </a:moveTo>
                  <a:lnTo>
                    <a:pt x="985046" y="0"/>
                  </a:lnTo>
                </a:path>
              </a:pathLst>
            </a:custGeom>
            <a:ln w="185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5083" y="3849173"/>
            <a:ext cx="1242695" cy="4800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1689"/>
              </a:lnSpc>
              <a:spcBef>
                <a:spcPts val="320"/>
              </a:spcBef>
            </a:pPr>
            <a:r>
              <a:rPr sz="1550" spc="130" dirty="0">
                <a:latin typeface="Cambria"/>
                <a:cs typeface="Cambria"/>
              </a:rPr>
              <a:t>PROD_CODE </a:t>
            </a:r>
            <a:r>
              <a:rPr sz="1550" spc="85" dirty="0">
                <a:latin typeface="Cambria"/>
                <a:cs typeface="Cambria"/>
              </a:rPr>
              <a:t>PROD_NAME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43862" y="3849173"/>
            <a:ext cx="982344" cy="4800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3810">
              <a:lnSpc>
                <a:spcPts val="1689"/>
              </a:lnSpc>
              <a:spcBef>
                <a:spcPts val="320"/>
              </a:spcBef>
            </a:pP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40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55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487" y="3849173"/>
            <a:ext cx="1442085" cy="4800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7780">
              <a:lnSpc>
                <a:spcPts val="1689"/>
              </a:lnSpc>
              <a:spcBef>
                <a:spcPts val="320"/>
              </a:spcBef>
            </a:pPr>
            <a:r>
              <a:rPr sz="1550" spc="-10" dirty="0">
                <a:latin typeface="Cambria"/>
                <a:cs typeface="Cambria"/>
              </a:rPr>
              <a:t>NUMBER(10) </a:t>
            </a:r>
            <a:r>
              <a:rPr sz="1550" spc="35" dirty="0">
                <a:latin typeface="Cambria"/>
                <a:cs typeface="Cambria"/>
              </a:rPr>
              <a:t>VARCHAR2(50)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27153" y="2864598"/>
            <a:ext cx="156591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10" dirty="0">
                <a:latin typeface="Cambria"/>
                <a:cs typeface="Cambria"/>
              </a:rPr>
              <a:t>desc</a:t>
            </a:r>
            <a:r>
              <a:rPr sz="1550" spc="30" dirty="0">
                <a:latin typeface="Cambria"/>
                <a:cs typeface="Cambria"/>
              </a:rPr>
              <a:t> </a:t>
            </a:r>
            <a:r>
              <a:rPr sz="1550" spc="40" dirty="0">
                <a:latin typeface="Cambria"/>
                <a:cs typeface="Cambria"/>
              </a:rPr>
              <a:t>importprod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27153" y="3419371"/>
            <a:ext cx="56134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65" dirty="0">
                <a:latin typeface="Cambria"/>
                <a:cs typeface="Cambria"/>
              </a:rPr>
              <a:t>Name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52834" y="3419371"/>
            <a:ext cx="492759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40" dirty="0">
                <a:latin typeface="Cambria"/>
                <a:cs typeface="Cambria"/>
              </a:rPr>
              <a:t>Null?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09664" y="3419371"/>
            <a:ext cx="49149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60" dirty="0">
                <a:latin typeface="Cambria"/>
                <a:cs typeface="Cambria"/>
              </a:rPr>
              <a:t>Type</a:t>
            </a:r>
            <a:endParaRPr sz="155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39853" y="3790468"/>
            <a:ext cx="4479290" cy="19050"/>
            <a:chOff x="5039853" y="3790468"/>
            <a:chExt cx="4479290" cy="19050"/>
          </a:xfrm>
        </p:grpSpPr>
        <p:sp>
          <p:nvSpPr>
            <p:cNvPr id="18" name="object 18"/>
            <p:cNvSpPr/>
            <p:nvPr/>
          </p:nvSpPr>
          <p:spPr>
            <a:xfrm>
              <a:off x="5039853" y="3799751"/>
              <a:ext cx="2893695" cy="0"/>
            </a:xfrm>
            <a:custGeom>
              <a:avLst/>
              <a:gdLst/>
              <a:ahLst/>
              <a:cxnLst/>
              <a:rect l="l" t="t" r="r" b="b"/>
              <a:pathLst>
                <a:path w="2893695">
                  <a:moveTo>
                    <a:pt x="0" y="0"/>
                  </a:moveTo>
                  <a:lnTo>
                    <a:pt x="2893648" y="0"/>
                  </a:lnTo>
                </a:path>
              </a:pathLst>
            </a:custGeom>
            <a:ln w="185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88602" y="3799751"/>
              <a:ext cx="1530350" cy="0"/>
            </a:xfrm>
            <a:custGeom>
              <a:avLst/>
              <a:gdLst/>
              <a:ahLst/>
              <a:cxnLst/>
              <a:rect l="l" t="t" r="r" b="b"/>
              <a:pathLst>
                <a:path w="1530350">
                  <a:moveTo>
                    <a:pt x="0" y="0"/>
                  </a:moveTo>
                  <a:lnTo>
                    <a:pt x="561800" y="0"/>
                  </a:lnTo>
                </a:path>
                <a:path w="1530350">
                  <a:moveTo>
                    <a:pt x="614905" y="0"/>
                  </a:moveTo>
                  <a:lnTo>
                    <a:pt x="1530076" y="0"/>
                  </a:lnTo>
                </a:path>
              </a:pathLst>
            </a:custGeom>
            <a:ln w="185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85665" y="3849173"/>
            <a:ext cx="1080135" cy="112649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1905">
              <a:lnSpc>
                <a:spcPct val="91100"/>
              </a:lnSpc>
              <a:spcBef>
                <a:spcPts val="285"/>
              </a:spcBef>
            </a:pP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55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55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40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55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55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27153" y="3849173"/>
            <a:ext cx="1631314" cy="177101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1100"/>
              </a:lnSpc>
              <a:spcBef>
                <a:spcPts val="285"/>
              </a:spcBef>
            </a:pPr>
            <a:r>
              <a:rPr sz="1550" spc="130" dirty="0">
                <a:latin typeface="Cambria"/>
                <a:cs typeface="Cambria"/>
              </a:rPr>
              <a:t>PROD_CODE </a:t>
            </a:r>
            <a:r>
              <a:rPr sz="1550" spc="85" dirty="0">
                <a:latin typeface="Cambria"/>
                <a:cs typeface="Cambria"/>
              </a:rPr>
              <a:t>PROD_NAME </a:t>
            </a:r>
            <a:r>
              <a:rPr sz="1550" spc="130" dirty="0">
                <a:latin typeface="Cambria"/>
                <a:cs typeface="Cambria"/>
              </a:rPr>
              <a:t>PRODGR_CODE </a:t>
            </a:r>
            <a:r>
              <a:rPr sz="1550" spc="70" dirty="0">
                <a:latin typeface="Cambria"/>
                <a:cs typeface="Cambria"/>
              </a:rPr>
              <a:t>SALE_PRICE </a:t>
            </a:r>
            <a:r>
              <a:rPr sz="1550" spc="50" dirty="0">
                <a:latin typeface="Cambria"/>
                <a:cs typeface="Cambria"/>
              </a:rPr>
              <a:t>TARGET </a:t>
            </a:r>
            <a:r>
              <a:rPr sz="1550" spc="65" dirty="0">
                <a:latin typeface="Cambria"/>
                <a:cs typeface="Cambria"/>
              </a:rPr>
              <a:t>DIRECT_SALES </a:t>
            </a:r>
            <a:r>
              <a:rPr sz="1550" spc="60" dirty="0">
                <a:latin typeface="Cambria"/>
                <a:cs typeface="Cambria"/>
              </a:rPr>
              <a:t>INDIRECT_SALES PROFIT_MARGIN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7413" y="5139940"/>
            <a:ext cx="1002030" cy="4800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4290" marR="5080" indent="-22225">
              <a:lnSpc>
                <a:spcPts val="1689"/>
              </a:lnSpc>
              <a:spcBef>
                <a:spcPts val="320"/>
              </a:spcBef>
            </a:pP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40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 </a:t>
            </a:r>
            <a:r>
              <a:rPr sz="1550" spc="90" dirty="0">
                <a:latin typeface="Cambria"/>
                <a:cs typeface="Cambria"/>
              </a:rPr>
              <a:t>NOT</a:t>
            </a:r>
            <a:r>
              <a:rPr sz="1550" spc="55" dirty="0">
                <a:latin typeface="Cambria"/>
                <a:cs typeface="Cambria"/>
              </a:rPr>
              <a:t> </a:t>
            </a:r>
            <a:r>
              <a:rPr sz="1550" spc="-20" dirty="0">
                <a:latin typeface="Cambria"/>
                <a:cs typeface="Cambria"/>
              </a:rPr>
              <a:t>NULL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21643" y="3849173"/>
            <a:ext cx="1450340" cy="177101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14604" indent="17780">
              <a:lnSpc>
                <a:spcPct val="91100"/>
              </a:lnSpc>
              <a:spcBef>
                <a:spcPts val="285"/>
              </a:spcBef>
            </a:pPr>
            <a:r>
              <a:rPr sz="1550" spc="-10" dirty="0">
                <a:latin typeface="Cambria"/>
                <a:cs typeface="Cambria"/>
              </a:rPr>
              <a:t>NUMBER(10) </a:t>
            </a:r>
            <a:r>
              <a:rPr sz="1550" spc="35" dirty="0">
                <a:latin typeface="Cambria"/>
                <a:cs typeface="Cambria"/>
              </a:rPr>
              <a:t>VARCHAR2(50) </a:t>
            </a:r>
            <a:r>
              <a:rPr sz="1550" spc="-10" dirty="0">
                <a:latin typeface="Cambria"/>
                <a:cs typeface="Cambria"/>
              </a:rPr>
              <a:t>NUMBER(10) NUMBER(10) NUMBER(10)</a:t>
            </a:r>
            <a:endParaRPr sz="1550">
              <a:latin typeface="Cambria"/>
              <a:cs typeface="Cambria"/>
            </a:endParaRPr>
          </a:p>
          <a:p>
            <a:pPr marL="217804" marR="5080" indent="37465" algn="just">
              <a:lnSpc>
                <a:spcPts val="1689"/>
              </a:lnSpc>
              <a:spcBef>
                <a:spcPts val="30"/>
              </a:spcBef>
            </a:pPr>
            <a:r>
              <a:rPr sz="1550" spc="-10" dirty="0">
                <a:latin typeface="Cambria"/>
                <a:cs typeface="Cambria"/>
              </a:rPr>
              <a:t>NUMBER(10) NUMBER(20) NUMBER(10)</a:t>
            </a:r>
            <a:endParaRPr sz="15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275" y="2852927"/>
            <a:ext cx="4518660" cy="3313429"/>
          </a:xfrm>
          <a:custGeom>
            <a:avLst/>
            <a:gdLst/>
            <a:ahLst/>
            <a:cxnLst/>
            <a:rect l="l" t="t" r="r" b="b"/>
            <a:pathLst>
              <a:path w="4518660" h="3313429">
                <a:moveTo>
                  <a:pt x="4511040" y="3313176"/>
                </a:moveTo>
                <a:lnTo>
                  <a:pt x="6096" y="3313176"/>
                </a:lnTo>
                <a:lnTo>
                  <a:pt x="0" y="3305556"/>
                </a:lnTo>
                <a:lnTo>
                  <a:pt x="0" y="7620"/>
                </a:lnTo>
                <a:lnTo>
                  <a:pt x="6096" y="0"/>
                </a:lnTo>
                <a:lnTo>
                  <a:pt x="4511040" y="0"/>
                </a:lnTo>
                <a:lnTo>
                  <a:pt x="4518660" y="7620"/>
                </a:lnTo>
                <a:lnTo>
                  <a:pt x="4518660" y="15240"/>
                </a:lnTo>
                <a:lnTo>
                  <a:pt x="30480" y="15240"/>
                </a:lnTo>
                <a:lnTo>
                  <a:pt x="15240" y="32004"/>
                </a:lnTo>
                <a:lnTo>
                  <a:pt x="30480" y="32004"/>
                </a:lnTo>
                <a:lnTo>
                  <a:pt x="30480" y="3281172"/>
                </a:lnTo>
                <a:lnTo>
                  <a:pt x="15240" y="3281172"/>
                </a:lnTo>
                <a:lnTo>
                  <a:pt x="30480" y="3297936"/>
                </a:lnTo>
                <a:lnTo>
                  <a:pt x="4518660" y="3297936"/>
                </a:lnTo>
                <a:lnTo>
                  <a:pt x="4518660" y="3305556"/>
                </a:lnTo>
                <a:lnTo>
                  <a:pt x="4511040" y="3313176"/>
                </a:lnTo>
                <a:close/>
              </a:path>
              <a:path w="4518660" h="3313429">
                <a:moveTo>
                  <a:pt x="30480" y="32004"/>
                </a:moveTo>
                <a:lnTo>
                  <a:pt x="15240" y="32004"/>
                </a:lnTo>
                <a:lnTo>
                  <a:pt x="30480" y="15240"/>
                </a:lnTo>
                <a:lnTo>
                  <a:pt x="30480" y="32004"/>
                </a:lnTo>
                <a:close/>
              </a:path>
              <a:path w="4518660" h="3313429">
                <a:moveTo>
                  <a:pt x="4486656" y="32004"/>
                </a:moveTo>
                <a:lnTo>
                  <a:pt x="30480" y="32004"/>
                </a:lnTo>
                <a:lnTo>
                  <a:pt x="30480" y="15240"/>
                </a:lnTo>
                <a:lnTo>
                  <a:pt x="4486656" y="15240"/>
                </a:lnTo>
                <a:lnTo>
                  <a:pt x="4486656" y="32004"/>
                </a:lnTo>
                <a:close/>
              </a:path>
              <a:path w="4518660" h="3313429">
                <a:moveTo>
                  <a:pt x="4486656" y="3297936"/>
                </a:moveTo>
                <a:lnTo>
                  <a:pt x="4486656" y="15240"/>
                </a:lnTo>
                <a:lnTo>
                  <a:pt x="4503420" y="32004"/>
                </a:lnTo>
                <a:lnTo>
                  <a:pt x="4518660" y="32004"/>
                </a:lnTo>
                <a:lnTo>
                  <a:pt x="4518660" y="3281172"/>
                </a:lnTo>
                <a:lnTo>
                  <a:pt x="4503420" y="3281172"/>
                </a:lnTo>
                <a:lnTo>
                  <a:pt x="4486656" y="3297936"/>
                </a:lnTo>
                <a:close/>
              </a:path>
              <a:path w="4518660" h="3313429">
                <a:moveTo>
                  <a:pt x="4518660" y="32004"/>
                </a:moveTo>
                <a:lnTo>
                  <a:pt x="4503420" y="32004"/>
                </a:lnTo>
                <a:lnTo>
                  <a:pt x="4486656" y="15240"/>
                </a:lnTo>
                <a:lnTo>
                  <a:pt x="4518660" y="15240"/>
                </a:lnTo>
                <a:lnTo>
                  <a:pt x="4518660" y="32004"/>
                </a:lnTo>
                <a:close/>
              </a:path>
              <a:path w="4518660" h="3313429">
                <a:moveTo>
                  <a:pt x="30480" y="3297936"/>
                </a:moveTo>
                <a:lnTo>
                  <a:pt x="15240" y="3281172"/>
                </a:lnTo>
                <a:lnTo>
                  <a:pt x="30480" y="3281172"/>
                </a:lnTo>
                <a:lnTo>
                  <a:pt x="30480" y="3297936"/>
                </a:lnTo>
                <a:close/>
              </a:path>
              <a:path w="4518660" h="3313429">
                <a:moveTo>
                  <a:pt x="4486656" y="3297936"/>
                </a:moveTo>
                <a:lnTo>
                  <a:pt x="30480" y="3297936"/>
                </a:lnTo>
                <a:lnTo>
                  <a:pt x="30480" y="3281172"/>
                </a:lnTo>
                <a:lnTo>
                  <a:pt x="4486656" y="3281172"/>
                </a:lnTo>
                <a:lnTo>
                  <a:pt x="4486656" y="3297936"/>
                </a:lnTo>
                <a:close/>
              </a:path>
              <a:path w="4518660" h="3313429">
                <a:moveTo>
                  <a:pt x="4518660" y="3297936"/>
                </a:moveTo>
                <a:lnTo>
                  <a:pt x="4486656" y="3297936"/>
                </a:lnTo>
                <a:lnTo>
                  <a:pt x="4503420" y="3281172"/>
                </a:lnTo>
                <a:lnTo>
                  <a:pt x="4518660" y="3281172"/>
                </a:lnTo>
                <a:lnTo>
                  <a:pt x="4518660" y="3297936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345" algn="l"/>
              </a:tabLst>
            </a:pPr>
            <a:r>
              <a:rPr spc="-825" dirty="0"/>
              <a:t>TABLE</a:t>
            </a:r>
            <a:r>
              <a:rPr dirty="0"/>
              <a:t>	</a:t>
            </a:r>
            <a:r>
              <a:rPr spc="-785" dirty="0"/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2046" y="2861537"/>
            <a:ext cx="3761740" cy="857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105" dirty="0">
                <a:latin typeface="Cambria"/>
                <a:cs typeface="Cambria"/>
              </a:rPr>
              <a:t>desc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10" dirty="0">
                <a:latin typeface="Cambria"/>
                <a:cs typeface="Cambria"/>
              </a:rPr>
              <a:t>state</a:t>
            </a:r>
            <a:endParaRPr sz="16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2567940" algn="l"/>
                <a:tab pos="3257550" algn="l"/>
              </a:tabLst>
            </a:pPr>
            <a:r>
              <a:rPr sz="1650" spc="55" dirty="0">
                <a:latin typeface="Cambria"/>
                <a:cs typeface="Cambria"/>
              </a:rPr>
              <a:t>Name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-20" dirty="0">
                <a:latin typeface="Cambria"/>
                <a:cs typeface="Cambria"/>
              </a:rPr>
              <a:t>Null?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55" dirty="0">
                <a:latin typeface="Cambria"/>
                <a:cs typeface="Cambria"/>
              </a:rPr>
              <a:t>Type</a:t>
            </a:r>
            <a:endParaRPr sz="165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4904" y="2852927"/>
            <a:ext cx="9431655" cy="3313429"/>
            <a:chOff x="384904" y="2852927"/>
            <a:chExt cx="9431655" cy="3313429"/>
          </a:xfrm>
        </p:grpSpPr>
        <p:sp>
          <p:nvSpPr>
            <p:cNvPr id="6" name="object 6"/>
            <p:cNvSpPr/>
            <p:nvPr/>
          </p:nvSpPr>
          <p:spPr>
            <a:xfrm>
              <a:off x="394746" y="3839924"/>
              <a:ext cx="3061335" cy="0"/>
            </a:xfrm>
            <a:custGeom>
              <a:avLst/>
              <a:gdLst/>
              <a:ahLst/>
              <a:cxnLst/>
              <a:rect l="l" t="t" r="r" b="b"/>
              <a:pathLst>
                <a:path w="3061335">
                  <a:moveTo>
                    <a:pt x="0" y="0"/>
                  </a:moveTo>
                  <a:lnTo>
                    <a:pt x="3060890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7373" y="3839924"/>
              <a:ext cx="1172845" cy="0"/>
            </a:xfrm>
            <a:custGeom>
              <a:avLst/>
              <a:gdLst/>
              <a:ahLst/>
              <a:cxnLst/>
              <a:rect l="l" t="t" r="r" b="b"/>
              <a:pathLst>
                <a:path w="1172845">
                  <a:moveTo>
                    <a:pt x="0" y="0"/>
                  </a:moveTo>
                  <a:lnTo>
                    <a:pt x="598129" y="0"/>
                  </a:lnTo>
                </a:path>
                <a:path w="1172845">
                  <a:moveTo>
                    <a:pt x="649865" y="0"/>
                  </a:moveTo>
                  <a:lnTo>
                    <a:pt x="1172283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52416" y="2852927"/>
              <a:ext cx="4963795" cy="3313429"/>
            </a:xfrm>
            <a:custGeom>
              <a:avLst/>
              <a:gdLst/>
              <a:ahLst/>
              <a:cxnLst/>
              <a:rect l="l" t="t" r="r" b="b"/>
              <a:pathLst>
                <a:path w="4963795" h="3313429">
                  <a:moveTo>
                    <a:pt x="4956048" y="3313176"/>
                  </a:moveTo>
                  <a:lnTo>
                    <a:pt x="7620" y="3313176"/>
                  </a:lnTo>
                  <a:lnTo>
                    <a:pt x="0" y="3305556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4956048" y="0"/>
                  </a:lnTo>
                  <a:lnTo>
                    <a:pt x="4963668" y="7620"/>
                  </a:lnTo>
                  <a:lnTo>
                    <a:pt x="4963668" y="15240"/>
                  </a:lnTo>
                  <a:lnTo>
                    <a:pt x="32004" y="15240"/>
                  </a:lnTo>
                  <a:lnTo>
                    <a:pt x="16764" y="32004"/>
                  </a:lnTo>
                  <a:lnTo>
                    <a:pt x="32004" y="32004"/>
                  </a:lnTo>
                  <a:lnTo>
                    <a:pt x="32004" y="3281172"/>
                  </a:lnTo>
                  <a:lnTo>
                    <a:pt x="16764" y="3281172"/>
                  </a:lnTo>
                  <a:lnTo>
                    <a:pt x="32004" y="3297936"/>
                  </a:lnTo>
                  <a:lnTo>
                    <a:pt x="4963668" y="3297936"/>
                  </a:lnTo>
                  <a:lnTo>
                    <a:pt x="4963668" y="3305556"/>
                  </a:lnTo>
                  <a:lnTo>
                    <a:pt x="4956048" y="3313176"/>
                  </a:lnTo>
                  <a:close/>
                </a:path>
                <a:path w="4963795" h="3313429">
                  <a:moveTo>
                    <a:pt x="32004" y="32004"/>
                  </a:moveTo>
                  <a:lnTo>
                    <a:pt x="16764" y="32004"/>
                  </a:lnTo>
                  <a:lnTo>
                    <a:pt x="32004" y="15240"/>
                  </a:lnTo>
                  <a:lnTo>
                    <a:pt x="32004" y="32004"/>
                  </a:lnTo>
                  <a:close/>
                </a:path>
                <a:path w="4963795" h="3313429">
                  <a:moveTo>
                    <a:pt x="4931664" y="32004"/>
                  </a:moveTo>
                  <a:lnTo>
                    <a:pt x="32004" y="32004"/>
                  </a:lnTo>
                  <a:lnTo>
                    <a:pt x="32004" y="15240"/>
                  </a:lnTo>
                  <a:lnTo>
                    <a:pt x="4931664" y="15240"/>
                  </a:lnTo>
                  <a:lnTo>
                    <a:pt x="4931664" y="32004"/>
                  </a:lnTo>
                  <a:close/>
                </a:path>
                <a:path w="4963795" h="3313429">
                  <a:moveTo>
                    <a:pt x="4931664" y="3297936"/>
                  </a:moveTo>
                  <a:lnTo>
                    <a:pt x="4931664" y="15240"/>
                  </a:lnTo>
                  <a:lnTo>
                    <a:pt x="4946904" y="32004"/>
                  </a:lnTo>
                  <a:lnTo>
                    <a:pt x="4963668" y="32004"/>
                  </a:lnTo>
                  <a:lnTo>
                    <a:pt x="4963668" y="3281172"/>
                  </a:lnTo>
                  <a:lnTo>
                    <a:pt x="4946904" y="3281172"/>
                  </a:lnTo>
                  <a:lnTo>
                    <a:pt x="4931664" y="3297936"/>
                  </a:lnTo>
                  <a:close/>
                </a:path>
                <a:path w="4963795" h="3313429">
                  <a:moveTo>
                    <a:pt x="4963668" y="32004"/>
                  </a:moveTo>
                  <a:lnTo>
                    <a:pt x="4946904" y="32004"/>
                  </a:lnTo>
                  <a:lnTo>
                    <a:pt x="4931664" y="15240"/>
                  </a:lnTo>
                  <a:lnTo>
                    <a:pt x="4963668" y="15240"/>
                  </a:lnTo>
                  <a:lnTo>
                    <a:pt x="4963668" y="32004"/>
                  </a:lnTo>
                  <a:close/>
                </a:path>
                <a:path w="4963795" h="3313429">
                  <a:moveTo>
                    <a:pt x="32004" y="3297936"/>
                  </a:moveTo>
                  <a:lnTo>
                    <a:pt x="16764" y="3281172"/>
                  </a:lnTo>
                  <a:lnTo>
                    <a:pt x="32004" y="3281172"/>
                  </a:lnTo>
                  <a:lnTo>
                    <a:pt x="32004" y="3297936"/>
                  </a:lnTo>
                  <a:close/>
                </a:path>
                <a:path w="4963795" h="3313429">
                  <a:moveTo>
                    <a:pt x="4931664" y="3297936"/>
                  </a:moveTo>
                  <a:lnTo>
                    <a:pt x="32004" y="3297936"/>
                  </a:lnTo>
                  <a:lnTo>
                    <a:pt x="32004" y="3281172"/>
                  </a:lnTo>
                  <a:lnTo>
                    <a:pt x="4931664" y="3281172"/>
                  </a:lnTo>
                  <a:lnTo>
                    <a:pt x="4931664" y="3297936"/>
                  </a:lnTo>
                  <a:close/>
                </a:path>
                <a:path w="4963795" h="3313429">
                  <a:moveTo>
                    <a:pt x="4963668" y="3297936"/>
                  </a:moveTo>
                  <a:lnTo>
                    <a:pt x="4931664" y="3297936"/>
                  </a:lnTo>
                  <a:lnTo>
                    <a:pt x="4946904" y="3281172"/>
                  </a:lnTo>
                  <a:lnTo>
                    <a:pt x="4963668" y="3281172"/>
                  </a:lnTo>
                  <a:lnTo>
                    <a:pt x="4963668" y="3297936"/>
                  </a:lnTo>
                  <a:close/>
                </a:path>
              </a:pathLst>
            </a:custGeom>
            <a:solidFill>
              <a:srgbClr val="9A2D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2046" y="3893280"/>
            <a:ext cx="4308475" cy="50355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780"/>
              </a:lnSpc>
              <a:spcBef>
                <a:spcPts val="330"/>
              </a:spcBef>
              <a:tabLst>
                <a:tab pos="1713864" algn="l"/>
                <a:tab pos="2977515" algn="l"/>
              </a:tabLst>
            </a:pPr>
            <a:r>
              <a:rPr sz="1650" spc="100" dirty="0">
                <a:latin typeface="Cambria"/>
                <a:cs typeface="Cambria"/>
              </a:rPr>
              <a:t>STATE_CODE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-350" dirty="0">
                <a:latin typeface="Cambria"/>
                <a:cs typeface="Cambria"/>
              </a:rPr>
              <a:t>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10" dirty="0">
                <a:latin typeface="Cambria"/>
                <a:cs typeface="Cambria"/>
              </a:rPr>
              <a:t>NULL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-10" dirty="0">
                <a:latin typeface="Cambria"/>
                <a:cs typeface="Cambria"/>
              </a:rPr>
              <a:t>NUMBER(30) </a:t>
            </a:r>
            <a:r>
              <a:rPr sz="1650" spc="50" dirty="0">
                <a:latin typeface="Cambria"/>
                <a:cs typeface="Cambria"/>
              </a:rPr>
              <a:t>STATE_NAME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NULL</a:t>
            </a:r>
            <a:r>
              <a:rPr sz="1650" spc="350" dirty="0">
                <a:latin typeface="Cambria"/>
                <a:cs typeface="Cambria"/>
              </a:rPr>
              <a:t> </a:t>
            </a:r>
            <a:r>
              <a:rPr sz="1650" spc="-10" dirty="0">
                <a:latin typeface="Cambria"/>
                <a:cs typeface="Cambria"/>
              </a:rPr>
              <a:t>VARCHAR2(50)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1186" y="2861537"/>
            <a:ext cx="88646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105" dirty="0">
                <a:latin typeface="Cambria"/>
                <a:cs typeface="Cambria"/>
              </a:rPr>
              <a:t>desc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city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1186" y="3565694"/>
            <a:ext cx="58991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55" dirty="0">
                <a:latin typeface="Cambria"/>
                <a:cs typeface="Cambria"/>
              </a:rPr>
              <a:t>Name</a:t>
            </a:r>
            <a:endParaRPr sz="165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43886" y="3956660"/>
            <a:ext cx="4284980" cy="19685"/>
            <a:chOff x="4943886" y="3956660"/>
            <a:chExt cx="4284980" cy="19685"/>
          </a:xfrm>
        </p:grpSpPr>
        <p:sp>
          <p:nvSpPr>
            <p:cNvPr id="13" name="object 13"/>
            <p:cNvSpPr/>
            <p:nvPr/>
          </p:nvSpPr>
          <p:spPr>
            <a:xfrm>
              <a:off x="4943886" y="3966439"/>
              <a:ext cx="3061335" cy="0"/>
            </a:xfrm>
            <a:custGeom>
              <a:avLst/>
              <a:gdLst/>
              <a:ahLst/>
              <a:cxnLst/>
              <a:rect l="l" t="t" r="r" b="b"/>
              <a:pathLst>
                <a:path w="3061334">
                  <a:moveTo>
                    <a:pt x="0" y="0"/>
                  </a:moveTo>
                  <a:lnTo>
                    <a:pt x="3060890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56512" y="3966439"/>
              <a:ext cx="1172845" cy="0"/>
            </a:xfrm>
            <a:custGeom>
              <a:avLst/>
              <a:gdLst/>
              <a:ahLst/>
              <a:cxnLst/>
              <a:rect l="l" t="t" r="r" b="b"/>
              <a:pathLst>
                <a:path w="1172845">
                  <a:moveTo>
                    <a:pt x="0" y="0"/>
                  </a:moveTo>
                  <a:lnTo>
                    <a:pt x="598129" y="0"/>
                  </a:lnTo>
                </a:path>
                <a:path w="1172845">
                  <a:moveTo>
                    <a:pt x="649865" y="0"/>
                  </a:moveTo>
                  <a:lnTo>
                    <a:pt x="1172283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31186" y="4018257"/>
            <a:ext cx="1366520" cy="7308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05"/>
              </a:spcBef>
            </a:pPr>
            <a:r>
              <a:rPr sz="1650" spc="145" dirty="0">
                <a:latin typeface="Cambria"/>
                <a:cs typeface="Cambria"/>
              </a:rPr>
              <a:t>CITY_CODE </a:t>
            </a:r>
            <a:r>
              <a:rPr sz="1650" spc="90" dirty="0">
                <a:latin typeface="Cambria"/>
                <a:cs typeface="Cambria"/>
              </a:rPr>
              <a:t>CITY_NAME </a:t>
            </a:r>
            <a:r>
              <a:rPr sz="1650" spc="100" dirty="0">
                <a:latin typeface="Cambria"/>
                <a:cs typeface="Cambria"/>
              </a:rPr>
              <a:t>STATE_CODE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39127" y="3565694"/>
            <a:ext cx="2817495" cy="1183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59815">
              <a:lnSpc>
                <a:spcPct val="100000"/>
              </a:lnSpc>
              <a:spcBef>
                <a:spcPts val="105"/>
              </a:spcBef>
              <a:tabLst>
                <a:tab pos="1749425" algn="l"/>
              </a:tabLst>
            </a:pPr>
            <a:r>
              <a:rPr sz="1650" spc="-10" dirty="0">
                <a:latin typeface="Cambria"/>
                <a:cs typeface="Cambria"/>
              </a:rPr>
              <a:t>Null?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55" dirty="0">
                <a:latin typeface="Cambria"/>
                <a:cs typeface="Cambria"/>
              </a:rPr>
              <a:t>Type</a:t>
            </a:r>
            <a:endParaRPr sz="1650">
              <a:latin typeface="Cambria"/>
              <a:cs typeface="Cambria"/>
            </a:endParaRPr>
          </a:p>
          <a:p>
            <a:pPr marL="12700" marR="5080" indent="213995">
              <a:lnSpc>
                <a:spcPct val="90000"/>
              </a:lnSpc>
              <a:spcBef>
                <a:spcPts val="1780"/>
              </a:spcBef>
              <a:tabLst>
                <a:tab pos="1311910" algn="l"/>
                <a:tab pos="1488440" algn="l"/>
              </a:tabLst>
            </a:pP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20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</a:t>
            </a:r>
            <a:r>
              <a:rPr sz="1650" dirty="0">
                <a:latin typeface="Cambria"/>
                <a:cs typeface="Cambria"/>
              </a:rPr>
              <a:t>		</a:t>
            </a:r>
            <a:r>
              <a:rPr sz="1650" spc="-10" dirty="0">
                <a:latin typeface="Cambria"/>
                <a:cs typeface="Cambria"/>
              </a:rPr>
              <a:t>NUMBER(10) </a:t>
            </a:r>
            <a:r>
              <a:rPr sz="1650" spc="90" dirty="0">
                <a:latin typeface="Cambria"/>
                <a:cs typeface="Cambria"/>
              </a:rPr>
              <a:t>NOT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-10" dirty="0">
                <a:latin typeface="Cambria"/>
                <a:cs typeface="Cambria"/>
              </a:rPr>
              <a:t>VARCHAR2(50)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-229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NUMBER(30)</a:t>
            </a:r>
            <a:endParaRPr sz="1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59679" y="2852927"/>
            <a:ext cx="4772025" cy="3313429"/>
          </a:xfrm>
          <a:custGeom>
            <a:avLst/>
            <a:gdLst/>
            <a:ahLst/>
            <a:cxnLst/>
            <a:rect l="l" t="t" r="r" b="b"/>
            <a:pathLst>
              <a:path w="4772025" h="3313429">
                <a:moveTo>
                  <a:pt x="4764024" y="3313176"/>
                </a:moveTo>
                <a:lnTo>
                  <a:pt x="6096" y="3313176"/>
                </a:lnTo>
                <a:lnTo>
                  <a:pt x="0" y="3305556"/>
                </a:lnTo>
                <a:lnTo>
                  <a:pt x="0" y="7620"/>
                </a:lnTo>
                <a:lnTo>
                  <a:pt x="6096" y="0"/>
                </a:lnTo>
                <a:lnTo>
                  <a:pt x="4764024" y="0"/>
                </a:lnTo>
                <a:lnTo>
                  <a:pt x="4771644" y="7620"/>
                </a:lnTo>
                <a:lnTo>
                  <a:pt x="4771644" y="15240"/>
                </a:lnTo>
                <a:lnTo>
                  <a:pt x="30480" y="15240"/>
                </a:lnTo>
                <a:lnTo>
                  <a:pt x="15240" y="32004"/>
                </a:lnTo>
                <a:lnTo>
                  <a:pt x="30480" y="32004"/>
                </a:lnTo>
                <a:lnTo>
                  <a:pt x="30480" y="3281172"/>
                </a:lnTo>
                <a:lnTo>
                  <a:pt x="15240" y="3281172"/>
                </a:lnTo>
                <a:lnTo>
                  <a:pt x="30480" y="3297936"/>
                </a:lnTo>
                <a:lnTo>
                  <a:pt x="4771644" y="3297936"/>
                </a:lnTo>
                <a:lnTo>
                  <a:pt x="4771644" y="3305556"/>
                </a:lnTo>
                <a:lnTo>
                  <a:pt x="4764024" y="3313176"/>
                </a:lnTo>
                <a:close/>
              </a:path>
              <a:path w="4772025" h="3313429">
                <a:moveTo>
                  <a:pt x="30480" y="32004"/>
                </a:moveTo>
                <a:lnTo>
                  <a:pt x="15240" y="32004"/>
                </a:lnTo>
                <a:lnTo>
                  <a:pt x="30480" y="15240"/>
                </a:lnTo>
                <a:lnTo>
                  <a:pt x="30480" y="32004"/>
                </a:lnTo>
                <a:close/>
              </a:path>
              <a:path w="4772025" h="3313429">
                <a:moveTo>
                  <a:pt x="4739640" y="32004"/>
                </a:moveTo>
                <a:lnTo>
                  <a:pt x="30480" y="32004"/>
                </a:lnTo>
                <a:lnTo>
                  <a:pt x="30480" y="15240"/>
                </a:lnTo>
                <a:lnTo>
                  <a:pt x="4739640" y="15240"/>
                </a:lnTo>
                <a:lnTo>
                  <a:pt x="4739640" y="32004"/>
                </a:lnTo>
                <a:close/>
              </a:path>
              <a:path w="4772025" h="3313429">
                <a:moveTo>
                  <a:pt x="4739640" y="3297936"/>
                </a:moveTo>
                <a:lnTo>
                  <a:pt x="4739640" y="15240"/>
                </a:lnTo>
                <a:lnTo>
                  <a:pt x="4756403" y="32004"/>
                </a:lnTo>
                <a:lnTo>
                  <a:pt x="4771644" y="32004"/>
                </a:lnTo>
                <a:lnTo>
                  <a:pt x="4771644" y="3281172"/>
                </a:lnTo>
                <a:lnTo>
                  <a:pt x="4756403" y="3281172"/>
                </a:lnTo>
                <a:lnTo>
                  <a:pt x="4739640" y="3297936"/>
                </a:lnTo>
                <a:close/>
              </a:path>
              <a:path w="4772025" h="3313429">
                <a:moveTo>
                  <a:pt x="4771644" y="32004"/>
                </a:moveTo>
                <a:lnTo>
                  <a:pt x="4756403" y="32004"/>
                </a:lnTo>
                <a:lnTo>
                  <a:pt x="4739640" y="15240"/>
                </a:lnTo>
                <a:lnTo>
                  <a:pt x="4771644" y="15240"/>
                </a:lnTo>
                <a:lnTo>
                  <a:pt x="4771644" y="32004"/>
                </a:lnTo>
                <a:close/>
              </a:path>
              <a:path w="4772025" h="3313429">
                <a:moveTo>
                  <a:pt x="30480" y="3297936"/>
                </a:moveTo>
                <a:lnTo>
                  <a:pt x="15240" y="3281172"/>
                </a:lnTo>
                <a:lnTo>
                  <a:pt x="30480" y="3281172"/>
                </a:lnTo>
                <a:lnTo>
                  <a:pt x="30480" y="3297936"/>
                </a:lnTo>
                <a:close/>
              </a:path>
              <a:path w="4772025" h="3313429">
                <a:moveTo>
                  <a:pt x="4739640" y="3297936"/>
                </a:moveTo>
                <a:lnTo>
                  <a:pt x="30480" y="3297936"/>
                </a:lnTo>
                <a:lnTo>
                  <a:pt x="30480" y="3281172"/>
                </a:lnTo>
                <a:lnTo>
                  <a:pt x="4739640" y="3281172"/>
                </a:lnTo>
                <a:lnTo>
                  <a:pt x="4739640" y="3297936"/>
                </a:lnTo>
                <a:close/>
              </a:path>
              <a:path w="4772025" h="3313429">
                <a:moveTo>
                  <a:pt x="4771644" y="3297936"/>
                </a:moveTo>
                <a:lnTo>
                  <a:pt x="4739640" y="3297936"/>
                </a:lnTo>
                <a:lnTo>
                  <a:pt x="4756403" y="3281172"/>
                </a:lnTo>
                <a:lnTo>
                  <a:pt x="4771644" y="3281172"/>
                </a:lnTo>
                <a:lnTo>
                  <a:pt x="4771644" y="3297936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345" algn="l"/>
              </a:tabLst>
            </a:pPr>
            <a:r>
              <a:rPr spc="-825" dirty="0"/>
              <a:t>TABLE</a:t>
            </a:r>
            <a:r>
              <a:rPr dirty="0"/>
              <a:t>	</a:t>
            </a:r>
            <a:r>
              <a:rPr spc="-785" dirty="0"/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48767" y="2852927"/>
            <a:ext cx="4954905" cy="3313429"/>
          </a:xfrm>
          <a:custGeom>
            <a:avLst/>
            <a:gdLst/>
            <a:ahLst/>
            <a:cxnLst/>
            <a:rect l="l" t="t" r="r" b="b"/>
            <a:pathLst>
              <a:path w="4954905" h="3313429">
                <a:moveTo>
                  <a:pt x="4946904" y="3313176"/>
                </a:moveTo>
                <a:lnTo>
                  <a:pt x="6096" y="3313176"/>
                </a:lnTo>
                <a:lnTo>
                  <a:pt x="0" y="3305556"/>
                </a:lnTo>
                <a:lnTo>
                  <a:pt x="0" y="7620"/>
                </a:lnTo>
                <a:lnTo>
                  <a:pt x="6096" y="0"/>
                </a:lnTo>
                <a:lnTo>
                  <a:pt x="4946904" y="0"/>
                </a:lnTo>
                <a:lnTo>
                  <a:pt x="4954523" y="7620"/>
                </a:lnTo>
                <a:lnTo>
                  <a:pt x="4954523" y="15240"/>
                </a:lnTo>
                <a:lnTo>
                  <a:pt x="30480" y="15240"/>
                </a:lnTo>
                <a:lnTo>
                  <a:pt x="15240" y="32004"/>
                </a:lnTo>
                <a:lnTo>
                  <a:pt x="30480" y="32004"/>
                </a:lnTo>
                <a:lnTo>
                  <a:pt x="30480" y="3281172"/>
                </a:lnTo>
                <a:lnTo>
                  <a:pt x="15240" y="3281172"/>
                </a:lnTo>
                <a:lnTo>
                  <a:pt x="30480" y="3297936"/>
                </a:lnTo>
                <a:lnTo>
                  <a:pt x="4954523" y="3297936"/>
                </a:lnTo>
                <a:lnTo>
                  <a:pt x="4954523" y="3305556"/>
                </a:lnTo>
                <a:lnTo>
                  <a:pt x="4946904" y="3313176"/>
                </a:lnTo>
                <a:close/>
              </a:path>
              <a:path w="4954905" h="3313429">
                <a:moveTo>
                  <a:pt x="30480" y="32004"/>
                </a:moveTo>
                <a:lnTo>
                  <a:pt x="15240" y="32004"/>
                </a:lnTo>
                <a:lnTo>
                  <a:pt x="30480" y="15240"/>
                </a:lnTo>
                <a:lnTo>
                  <a:pt x="30480" y="32004"/>
                </a:lnTo>
                <a:close/>
              </a:path>
              <a:path w="4954905" h="3313429">
                <a:moveTo>
                  <a:pt x="4922520" y="32004"/>
                </a:moveTo>
                <a:lnTo>
                  <a:pt x="30480" y="32004"/>
                </a:lnTo>
                <a:lnTo>
                  <a:pt x="30480" y="15240"/>
                </a:lnTo>
                <a:lnTo>
                  <a:pt x="4922520" y="15240"/>
                </a:lnTo>
                <a:lnTo>
                  <a:pt x="4922520" y="32004"/>
                </a:lnTo>
                <a:close/>
              </a:path>
              <a:path w="4954905" h="3313429">
                <a:moveTo>
                  <a:pt x="4922520" y="3297936"/>
                </a:moveTo>
                <a:lnTo>
                  <a:pt x="4922520" y="15240"/>
                </a:lnTo>
                <a:lnTo>
                  <a:pt x="4939284" y="32004"/>
                </a:lnTo>
                <a:lnTo>
                  <a:pt x="4954523" y="32004"/>
                </a:lnTo>
                <a:lnTo>
                  <a:pt x="4954523" y="3281172"/>
                </a:lnTo>
                <a:lnTo>
                  <a:pt x="4939284" y="3281172"/>
                </a:lnTo>
                <a:lnTo>
                  <a:pt x="4922520" y="3297936"/>
                </a:lnTo>
                <a:close/>
              </a:path>
              <a:path w="4954905" h="3313429">
                <a:moveTo>
                  <a:pt x="4954523" y="32004"/>
                </a:moveTo>
                <a:lnTo>
                  <a:pt x="4939284" y="32004"/>
                </a:lnTo>
                <a:lnTo>
                  <a:pt x="4922520" y="15240"/>
                </a:lnTo>
                <a:lnTo>
                  <a:pt x="4954523" y="15240"/>
                </a:lnTo>
                <a:lnTo>
                  <a:pt x="4954523" y="32004"/>
                </a:lnTo>
                <a:close/>
              </a:path>
              <a:path w="4954905" h="3313429">
                <a:moveTo>
                  <a:pt x="30480" y="3297936"/>
                </a:moveTo>
                <a:lnTo>
                  <a:pt x="15240" y="3281172"/>
                </a:lnTo>
                <a:lnTo>
                  <a:pt x="30480" y="3281172"/>
                </a:lnTo>
                <a:lnTo>
                  <a:pt x="30480" y="3297936"/>
                </a:lnTo>
                <a:close/>
              </a:path>
              <a:path w="4954905" h="3313429">
                <a:moveTo>
                  <a:pt x="4922520" y="3297936"/>
                </a:moveTo>
                <a:lnTo>
                  <a:pt x="30480" y="3297936"/>
                </a:lnTo>
                <a:lnTo>
                  <a:pt x="30480" y="3281172"/>
                </a:lnTo>
                <a:lnTo>
                  <a:pt x="4922520" y="3281172"/>
                </a:lnTo>
                <a:lnTo>
                  <a:pt x="4922520" y="3297936"/>
                </a:lnTo>
                <a:close/>
              </a:path>
              <a:path w="4954905" h="3313429">
                <a:moveTo>
                  <a:pt x="4954523" y="3297936"/>
                </a:moveTo>
                <a:lnTo>
                  <a:pt x="4922520" y="3297936"/>
                </a:lnTo>
                <a:lnTo>
                  <a:pt x="4939284" y="3281172"/>
                </a:lnTo>
                <a:lnTo>
                  <a:pt x="4954523" y="3281172"/>
                </a:lnTo>
                <a:lnTo>
                  <a:pt x="4954523" y="3297936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474" y="2861537"/>
            <a:ext cx="3761740" cy="857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105" dirty="0">
                <a:latin typeface="Cambria"/>
                <a:cs typeface="Cambria"/>
              </a:rPr>
              <a:t>desc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45" dirty="0">
                <a:latin typeface="Cambria"/>
                <a:cs typeface="Cambria"/>
              </a:rPr>
              <a:t>salesman</a:t>
            </a:r>
            <a:endParaRPr sz="16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2567940" algn="l"/>
                <a:tab pos="3257550" algn="l"/>
              </a:tabLst>
            </a:pPr>
            <a:r>
              <a:rPr sz="1650" spc="55" dirty="0">
                <a:latin typeface="Cambria"/>
                <a:cs typeface="Cambria"/>
              </a:rPr>
              <a:t>Name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-20" dirty="0">
                <a:latin typeface="Cambria"/>
                <a:cs typeface="Cambria"/>
              </a:rPr>
              <a:t>Null?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55" dirty="0">
                <a:latin typeface="Cambria"/>
                <a:cs typeface="Cambria"/>
              </a:rPr>
              <a:t>Type</a:t>
            </a:r>
            <a:endParaRPr sz="165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0174" y="3830144"/>
            <a:ext cx="4733290" cy="19685"/>
            <a:chOff x="140174" y="3830144"/>
            <a:chExt cx="4733290" cy="19685"/>
          </a:xfrm>
        </p:grpSpPr>
        <p:sp>
          <p:nvSpPr>
            <p:cNvPr id="7" name="object 7"/>
            <p:cNvSpPr/>
            <p:nvPr/>
          </p:nvSpPr>
          <p:spPr>
            <a:xfrm>
              <a:off x="140174" y="3839924"/>
              <a:ext cx="3061335" cy="0"/>
            </a:xfrm>
            <a:custGeom>
              <a:avLst/>
              <a:gdLst/>
              <a:ahLst/>
              <a:cxnLst/>
              <a:rect l="l" t="t" r="r" b="b"/>
              <a:pathLst>
                <a:path w="3061335">
                  <a:moveTo>
                    <a:pt x="0" y="0"/>
                  </a:moveTo>
                  <a:lnTo>
                    <a:pt x="3060890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52800" y="3839924"/>
              <a:ext cx="1620520" cy="0"/>
            </a:xfrm>
            <a:custGeom>
              <a:avLst/>
              <a:gdLst/>
              <a:ahLst/>
              <a:cxnLst/>
              <a:rect l="l" t="t" r="r" b="b"/>
              <a:pathLst>
                <a:path w="1620520">
                  <a:moveTo>
                    <a:pt x="0" y="0"/>
                  </a:moveTo>
                  <a:lnTo>
                    <a:pt x="598129" y="0"/>
                  </a:lnTo>
                </a:path>
                <a:path w="1620520">
                  <a:moveTo>
                    <a:pt x="649865" y="0"/>
                  </a:moveTo>
                  <a:lnTo>
                    <a:pt x="1620249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7474" y="3893280"/>
            <a:ext cx="1321435" cy="18618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144780">
              <a:lnSpc>
                <a:spcPct val="90000"/>
              </a:lnSpc>
              <a:spcBef>
                <a:spcPts val="305"/>
              </a:spcBef>
            </a:pPr>
            <a:r>
              <a:rPr sz="1650" spc="135" dirty="0">
                <a:latin typeface="Cambria"/>
                <a:cs typeface="Cambria"/>
              </a:rPr>
              <a:t>EMP_CODE </a:t>
            </a:r>
            <a:r>
              <a:rPr sz="1650" spc="75" dirty="0">
                <a:latin typeface="Cambria"/>
                <a:cs typeface="Cambria"/>
              </a:rPr>
              <a:t>EMP_NAME </a:t>
            </a:r>
            <a:r>
              <a:rPr sz="1650" spc="125" dirty="0">
                <a:latin typeface="Cambria"/>
                <a:cs typeface="Cambria"/>
              </a:rPr>
              <a:t>AGE </a:t>
            </a:r>
            <a:r>
              <a:rPr sz="1650" spc="70" dirty="0">
                <a:latin typeface="Cambria"/>
                <a:cs typeface="Cambria"/>
              </a:rPr>
              <a:t>DATE_JOIN </a:t>
            </a:r>
            <a:r>
              <a:rPr sz="1650" spc="60" dirty="0">
                <a:latin typeface="Cambria"/>
                <a:cs typeface="Cambria"/>
              </a:rPr>
              <a:t>SEX</a:t>
            </a:r>
            <a:r>
              <a:rPr sz="1650" spc="500" dirty="0">
                <a:latin typeface="Cambria"/>
                <a:cs typeface="Cambria"/>
              </a:rPr>
              <a:t> </a:t>
            </a:r>
            <a:r>
              <a:rPr sz="1650" spc="40" dirty="0">
                <a:latin typeface="Cambria"/>
                <a:cs typeface="Cambria"/>
              </a:rPr>
              <a:t>SALARY </a:t>
            </a:r>
            <a:r>
              <a:rPr sz="1650" spc="-10" dirty="0">
                <a:latin typeface="Cambria"/>
                <a:cs typeface="Cambria"/>
              </a:rPr>
              <a:t>MARRIED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ts val="1775"/>
              </a:lnSpc>
            </a:pPr>
            <a:r>
              <a:rPr sz="1650" spc="55" dirty="0">
                <a:latin typeface="Cambria"/>
                <a:cs typeface="Cambria"/>
              </a:rPr>
              <a:t>REPORTS_TO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7193" y="3893280"/>
            <a:ext cx="1123950" cy="18618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44450" indent="1905" algn="just">
              <a:lnSpc>
                <a:spcPct val="89900"/>
              </a:lnSpc>
              <a:spcBef>
                <a:spcPts val="305"/>
              </a:spcBef>
            </a:pP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5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30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5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 </a:t>
            </a:r>
            <a:r>
              <a:rPr sz="1650" spc="90" dirty="0">
                <a:latin typeface="Cambria"/>
                <a:cs typeface="Cambria"/>
              </a:rPr>
              <a:t>NOT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</a:t>
            </a:r>
            <a:endParaRPr sz="1650">
              <a:latin typeface="Cambria"/>
              <a:cs typeface="Cambria"/>
            </a:endParaRPr>
          </a:p>
          <a:p>
            <a:pPr marL="107314" marR="5080" algn="just">
              <a:lnSpc>
                <a:spcPct val="180000"/>
              </a:lnSpc>
            </a:pP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5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69544" y="3893280"/>
            <a:ext cx="1608455" cy="18618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90170" marR="5080" indent="83820">
              <a:lnSpc>
                <a:spcPct val="90000"/>
              </a:lnSpc>
              <a:spcBef>
                <a:spcPts val="305"/>
              </a:spcBef>
            </a:pPr>
            <a:r>
              <a:rPr sz="1650" spc="-10" dirty="0">
                <a:latin typeface="Cambria"/>
                <a:cs typeface="Cambria"/>
              </a:rPr>
              <a:t>NUMBER(10) VARCHAR2(50) NUMBER(2)</a:t>
            </a:r>
            <a:endParaRPr sz="1650">
              <a:latin typeface="Cambria"/>
              <a:cs typeface="Cambria"/>
            </a:endParaRPr>
          </a:p>
          <a:p>
            <a:pPr marL="386715">
              <a:lnSpc>
                <a:spcPts val="1680"/>
              </a:lnSpc>
            </a:pPr>
            <a:r>
              <a:rPr sz="1650" spc="35" dirty="0">
                <a:latin typeface="Cambria"/>
                <a:cs typeface="Cambria"/>
              </a:rPr>
              <a:t>DATE</a:t>
            </a:r>
            <a:endParaRPr sz="1650">
              <a:latin typeface="Cambria"/>
              <a:cs typeface="Cambria"/>
            </a:endParaRPr>
          </a:p>
          <a:p>
            <a:pPr marL="56515" marR="13335" indent="-44450">
              <a:lnSpc>
                <a:spcPct val="89900"/>
              </a:lnSpc>
              <a:spcBef>
                <a:spcPts val="100"/>
              </a:spcBef>
            </a:pPr>
            <a:r>
              <a:rPr sz="1650" spc="-10" dirty="0">
                <a:latin typeface="Cambria"/>
                <a:cs typeface="Cambria"/>
              </a:rPr>
              <a:t>VARCHAR2(10) NUMBER(6) VARCHAR2(10) NUMBER(6)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38417" y="2861537"/>
            <a:ext cx="143192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105" dirty="0">
                <a:latin typeface="Cambria"/>
                <a:cs typeface="Cambria"/>
              </a:rPr>
              <a:t>desc</a:t>
            </a:r>
            <a:r>
              <a:rPr sz="1650" spc="35" dirty="0">
                <a:latin typeface="Cambria"/>
                <a:cs typeface="Cambria"/>
              </a:rPr>
              <a:t> customer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38417" y="3440718"/>
            <a:ext cx="58991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55" dirty="0">
                <a:latin typeface="Cambria"/>
                <a:cs typeface="Cambria"/>
              </a:rPr>
              <a:t>Name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93715" y="3440718"/>
            <a:ext cx="120650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02310" algn="l"/>
              </a:tabLst>
            </a:pPr>
            <a:r>
              <a:rPr sz="1650" spc="-10" dirty="0">
                <a:latin typeface="Cambria"/>
                <a:cs typeface="Cambria"/>
              </a:rPr>
              <a:t>Null?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55" dirty="0">
                <a:latin typeface="Cambria"/>
                <a:cs typeface="Cambria"/>
              </a:rPr>
              <a:t>Type</a:t>
            </a:r>
            <a:endParaRPr sz="1650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151117" y="3830144"/>
            <a:ext cx="4584065" cy="19685"/>
            <a:chOff x="5151117" y="3830144"/>
            <a:chExt cx="4584065" cy="19685"/>
          </a:xfrm>
        </p:grpSpPr>
        <p:sp>
          <p:nvSpPr>
            <p:cNvPr id="16" name="object 16"/>
            <p:cNvSpPr/>
            <p:nvPr/>
          </p:nvSpPr>
          <p:spPr>
            <a:xfrm>
              <a:off x="5151117" y="3839924"/>
              <a:ext cx="3061335" cy="0"/>
            </a:xfrm>
            <a:custGeom>
              <a:avLst/>
              <a:gdLst/>
              <a:ahLst/>
              <a:cxnLst/>
              <a:rect l="l" t="t" r="r" b="b"/>
              <a:pathLst>
                <a:path w="3061334">
                  <a:moveTo>
                    <a:pt x="0" y="0"/>
                  </a:moveTo>
                  <a:lnTo>
                    <a:pt x="3060890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63744" y="3839924"/>
              <a:ext cx="1471295" cy="0"/>
            </a:xfrm>
            <a:custGeom>
              <a:avLst/>
              <a:gdLst/>
              <a:ahLst/>
              <a:cxnLst/>
              <a:rect l="l" t="t" r="r" b="b"/>
              <a:pathLst>
                <a:path w="1471295">
                  <a:moveTo>
                    <a:pt x="0" y="0"/>
                  </a:moveTo>
                  <a:lnTo>
                    <a:pt x="598129" y="0"/>
                  </a:lnTo>
                </a:path>
                <a:path w="1471295">
                  <a:moveTo>
                    <a:pt x="649865" y="0"/>
                  </a:moveTo>
                  <a:lnTo>
                    <a:pt x="1470927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38417" y="3893280"/>
            <a:ext cx="1662430" cy="9563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305"/>
              </a:spcBef>
            </a:pPr>
            <a:r>
              <a:rPr sz="1650" spc="140" dirty="0">
                <a:latin typeface="Cambria"/>
                <a:cs typeface="Cambria"/>
              </a:rPr>
              <a:t>CUST_CODE </a:t>
            </a:r>
            <a:r>
              <a:rPr sz="1650" spc="90" dirty="0">
                <a:latin typeface="Cambria"/>
                <a:cs typeface="Cambria"/>
              </a:rPr>
              <a:t>CUST_NAME </a:t>
            </a:r>
            <a:r>
              <a:rPr sz="1650" spc="145" dirty="0">
                <a:latin typeface="Cambria"/>
                <a:cs typeface="Cambria"/>
              </a:rPr>
              <a:t>CITY_CODE </a:t>
            </a:r>
            <a:r>
              <a:rPr sz="1650" spc="65" dirty="0">
                <a:latin typeface="Cambria"/>
                <a:cs typeface="Cambria"/>
              </a:rPr>
              <a:t>CREDIT_RATING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30280" y="3893280"/>
            <a:ext cx="1115060" cy="9563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88265" algn="just">
              <a:lnSpc>
                <a:spcPct val="89900"/>
              </a:lnSpc>
              <a:spcBef>
                <a:spcPts val="305"/>
              </a:spcBef>
            </a:pP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30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30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20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5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56403" y="3893280"/>
            <a:ext cx="1538605" cy="9563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123825">
              <a:lnSpc>
                <a:spcPct val="89900"/>
              </a:lnSpc>
              <a:spcBef>
                <a:spcPts val="305"/>
              </a:spcBef>
            </a:pPr>
            <a:r>
              <a:rPr sz="1650" spc="-10" dirty="0">
                <a:latin typeface="Cambria"/>
                <a:cs typeface="Cambria"/>
              </a:rPr>
              <a:t>NUMBER(10) VARCHAR2(50) NUMBER(10) VARCHAR2(50)</a:t>
            </a:r>
            <a:endParaRPr sz="1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56047" y="2852927"/>
            <a:ext cx="5011420" cy="3313429"/>
          </a:xfrm>
          <a:custGeom>
            <a:avLst/>
            <a:gdLst/>
            <a:ahLst/>
            <a:cxnLst/>
            <a:rect l="l" t="t" r="r" b="b"/>
            <a:pathLst>
              <a:path w="5011420" h="3313429">
                <a:moveTo>
                  <a:pt x="5003292" y="3313176"/>
                </a:moveTo>
                <a:lnTo>
                  <a:pt x="7620" y="3313176"/>
                </a:lnTo>
                <a:lnTo>
                  <a:pt x="0" y="3305556"/>
                </a:lnTo>
                <a:lnTo>
                  <a:pt x="0" y="7620"/>
                </a:lnTo>
                <a:lnTo>
                  <a:pt x="7620" y="0"/>
                </a:lnTo>
                <a:lnTo>
                  <a:pt x="5003292" y="0"/>
                </a:lnTo>
                <a:lnTo>
                  <a:pt x="5010912" y="7620"/>
                </a:lnTo>
                <a:lnTo>
                  <a:pt x="5010912" y="15240"/>
                </a:lnTo>
                <a:lnTo>
                  <a:pt x="32004" y="15240"/>
                </a:lnTo>
                <a:lnTo>
                  <a:pt x="15240" y="32004"/>
                </a:lnTo>
                <a:lnTo>
                  <a:pt x="32004" y="32004"/>
                </a:lnTo>
                <a:lnTo>
                  <a:pt x="32004" y="3281172"/>
                </a:lnTo>
                <a:lnTo>
                  <a:pt x="15240" y="3281172"/>
                </a:lnTo>
                <a:lnTo>
                  <a:pt x="32004" y="3297936"/>
                </a:lnTo>
                <a:lnTo>
                  <a:pt x="5010912" y="3297936"/>
                </a:lnTo>
                <a:lnTo>
                  <a:pt x="5010912" y="3305556"/>
                </a:lnTo>
                <a:lnTo>
                  <a:pt x="5003292" y="3313176"/>
                </a:lnTo>
                <a:close/>
              </a:path>
              <a:path w="5011420" h="3313429">
                <a:moveTo>
                  <a:pt x="32004" y="32004"/>
                </a:moveTo>
                <a:lnTo>
                  <a:pt x="15240" y="32004"/>
                </a:lnTo>
                <a:lnTo>
                  <a:pt x="32004" y="15240"/>
                </a:lnTo>
                <a:lnTo>
                  <a:pt x="32004" y="32004"/>
                </a:lnTo>
                <a:close/>
              </a:path>
              <a:path w="5011420" h="3313429">
                <a:moveTo>
                  <a:pt x="4978907" y="32004"/>
                </a:moveTo>
                <a:lnTo>
                  <a:pt x="32004" y="32004"/>
                </a:lnTo>
                <a:lnTo>
                  <a:pt x="32004" y="15240"/>
                </a:lnTo>
                <a:lnTo>
                  <a:pt x="4978907" y="15240"/>
                </a:lnTo>
                <a:lnTo>
                  <a:pt x="4978907" y="32004"/>
                </a:lnTo>
                <a:close/>
              </a:path>
              <a:path w="5011420" h="3313429">
                <a:moveTo>
                  <a:pt x="4978907" y="3297936"/>
                </a:moveTo>
                <a:lnTo>
                  <a:pt x="4978907" y="15240"/>
                </a:lnTo>
                <a:lnTo>
                  <a:pt x="4994148" y="32004"/>
                </a:lnTo>
                <a:lnTo>
                  <a:pt x="5010912" y="32004"/>
                </a:lnTo>
                <a:lnTo>
                  <a:pt x="5010912" y="3281172"/>
                </a:lnTo>
                <a:lnTo>
                  <a:pt x="4994148" y="3281172"/>
                </a:lnTo>
                <a:lnTo>
                  <a:pt x="4978907" y="3297936"/>
                </a:lnTo>
                <a:close/>
              </a:path>
              <a:path w="5011420" h="3313429">
                <a:moveTo>
                  <a:pt x="5010912" y="32004"/>
                </a:moveTo>
                <a:lnTo>
                  <a:pt x="4994148" y="32004"/>
                </a:lnTo>
                <a:lnTo>
                  <a:pt x="4978907" y="15240"/>
                </a:lnTo>
                <a:lnTo>
                  <a:pt x="5010912" y="15240"/>
                </a:lnTo>
                <a:lnTo>
                  <a:pt x="5010912" y="32004"/>
                </a:lnTo>
                <a:close/>
              </a:path>
              <a:path w="5011420" h="3313429">
                <a:moveTo>
                  <a:pt x="32004" y="3297936"/>
                </a:moveTo>
                <a:lnTo>
                  <a:pt x="15240" y="3281172"/>
                </a:lnTo>
                <a:lnTo>
                  <a:pt x="32004" y="3281172"/>
                </a:lnTo>
                <a:lnTo>
                  <a:pt x="32004" y="3297936"/>
                </a:lnTo>
                <a:close/>
              </a:path>
              <a:path w="5011420" h="3313429">
                <a:moveTo>
                  <a:pt x="4978907" y="3297936"/>
                </a:moveTo>
                <a:lnTo>
                  <a:pt x="32004" y="3297936"/>
                </a:lnTo>
                <a:lnTo>
                  <a:pt x="32004" y="3281172"/>
                </a:lnTo>
                <a:lnTo>
                  <a:pt x="4978907" y="3281172"/>
                </a:lnTo>
                <a:lnTo>
                  <a:pt x="4978907" y="3297936"/>
                </a:lnTo>
                <a:close/>
              </a:path>
              <a:path w="5011420" h="3313429">
                <a:moveTo>
                  <a:pt x="5010912" y="3297936"/>
                </a:moveTo>
                <a:lnTo>
                  <a:pt x="4978907" y="3297936"/>
                </a:lnTo>
                <a:lnTo>
                  <a:pt x="4994148" y="3281172"/>
                </a:lnTo>
                <a:lnTo>
                  <a:pt x="5010912" y="3281172"/>
                </a:lnTo>
                <a:lnTo>
                  <a:pt x="5010912" y="3297936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345" algn="l"/>
              </a:tabLst>
            </a:pPr>
            <a:r>
              <a:rPr spc="-825" dirty="0"/>
              <a:t>TABLE</a:t>
            </a:r>
            <a:r>
              <a:rPr dirty="0"/>
              <a:t>	</a:t>
            </a:r>
            <a:r>
              <a:rPr spc="-785" dirty="0"/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135636" y="2852927"/>
            <a:ext cx="4686300" cy="3313429"/>
          </a:xfrm>
          <a:custGeom>
            <a:avLst/>
            <a:gdLst/>
            <a:ahLst/>
            <a:cxnLst/>
            <a:rect l="l" t="t" r="r" b="b"/>
            <a:pathLst>
              <a:path w="4686300" h="3313429">
                <a:moveTo>
                  <a:pt x="4678680" y="3313176"/>
                </a:moveTo>
                <a:lnTo>
                  <a:pt x="7620" y="3313176"/>
                </a:lnTo>
                <a:lnTo>
                  <a:pt x="0" y="3305556"/>
                </a:lnTo>
                <a:lnTo>
                  <a:pt x="0" y="7620"/>
                </a:lnTo>
                <a:lnTo>
                  <a:pt x="7620" y="0"/>
                </a:lnTo>
                <a:lnTo>
                  <a:pt x="4678680" y="0"/>
                </a:lnTo>
                <a:lnTo>
                  <a:pt x="4686300" y="7620"/>
                </a:lnTo>
                <a:lnTo>
                  <a:pt x="4686300" y="15240"/>
                </a:lnTo>
                <a:lnTo>
                  <a:pt x="32004" y="15240"/>
                </a:lnTo>
                <a:lnTo>
                  <a:pt x="15240" y="32004"/>
                </a:lnTo>
                <a:lnTo>
                  <a:pt x="32004" y="32004"/>
                </a:lnTo>
                <a:lnTo>
                  <a:pt x="32004" y="3281172"/>
                </a:lnTo>
                <a:lnTo>
                  <a:pt x="15240" y="3281172"/>
                </a:lnTo>
                <a:lnTo>
                  <a:pt x="32004" y="3297936"/>
                </a:lnTo>
                <a:lnTo>
                  <a:pt x="4686300" y="3297936"/>
                </a:lnTo>
                <a:lnTo>
                  <a:pt x="4686300" y="3305556"/>
                </a:lnTo>
                <a:lnTo>
                  <a:pt x="4678680" y="3313176"/>
                </a:lnTo>
                <a:close/>
              </a:path>
              <a:path w="4686300" h="3313429">
                <a:moveTo>
                  <a:pt x="32004" y="32004"/>
                </a:moveTo>
                <a:lnTo>
                  <a:pt x="15240" y="32004"/>
                </a:lnTo>
                <a:lnTo>
                  <a:pt x="32004" y="15240"/>
                </a:lnTo>
                <a:lnTo>
                  <a:pt x="32004" y="32004"/>
                </a:lnTo>
                <a:close/>
              </a:path>
              <a:path w="4686300" h="3313429">
                <a:moveTo>
                  <a:pt x="4654296" y="32004"/>
                </a:moveTo>
                <a:lnTo>
                  <a:pt x="32004" y="32004"/>
                </a:lnTo>
                <a:lnTo>
                  <a:pt x="32004" y="15240"/>
                </a:lnTo>
                <a:lnTo>
                  <a:pt x="4654296" y="15240"/>
                </a:lnTo>
                <a:lnTo>
                  <a:pt x="4654296" y="32004"/>
                </a:lnTo>
                <a:close/>
              </a:path>
              <a:path w="4686300" h="3313429">
                <a:moveTo>
                  <a:pt x="4654296" y="3297936"/>
                </a:moveTo>
                <a:lnTo>
                  <a:pt x="4654296" y="15240"/>
                </a:lnTo>
                <a:lnTo>
                  <a:pt x="4671060" y="32004"/>
                </a:lnTo>
                <a:lnTo>
                  <a:pt x="4686300" y="32004"/>
                </a:lnTo>
                <a:lnTo>
                  <a:pt x="4686300" y="3281172"/>
                </a:lnTo>
                <a:lnTo>
                  <a:pt x="4671060" y="3281172"/>
                </a:lnTo>
                <a:lnTo>
                  <a:pt x="4654296" y="3297936"/>
                </a:lnTo>
                <a:close/>
              </a:path>
              <a:path w="4686300" h="3313429">
                <a:moveTo>
                  <a:pt x="4686300" y="32004"/>
                </a:moveTo>
                <a:lnTo>
                  <a:pt x="4671060" y="32004"/>
                </a:lnTo>
                <a:lnTo>
                  <a:pt x="4654296" y="15240"/>
                </a:lnTo>
                <a:lnTo>
                  <a:pt x="4686300" y="15240"/>
                </a:lnTo>
                <a:lnTo>
                  <a:pt x="4686300" y="32004"/>
                </a:lnTo>
                <a:close/>
              </a:path>
              <a:path w="4686300" h="3313429">
                <a:moveTo>
                  <a:pt x="32004" y="3297936"/>
                </a:moveTo>
                <a:lnTo>
                  <a:pt x="15240" y="3281172"/>
                </a:lnTo>
                <a:lnTo>
                  <a:pt x="32004" y="3281172"/>
                </a:lnTo>
                <a:lnTo>
                  <a:pt x="32004" y="3297936"/>
                </a:lnTo>
                <a:close/>
              </a:path>
              <a:path w="4686300" h="3313429">
                <a:moveTo>
                  <a:pt x="4654296" y="3297936"/>
                </a:moveTo>
                <a:lnTo>
                  <a:pt x="32004" y="3297936"/>
                </a:lnTo>
                <a:lnTo>
                  <a:pt x="32004" y="3281172"/>
                </a:lnTo>
                <a:lnTo>
                  <a:pt x="4654296" y="3281172"/>
                </a:lnTo>
                <a:lnTo>
                  <a:pt x="4654296" y="3297936"/>
                </a:lnTo>
                <a:close/>
              </a:path>
              <a:path w="4686300" h="3313429">
                <a:moveTo>
                  <a:pt x="4686300" y="3297936"/>
                </a:moveTo>
                <a:lnTo>
                  <a:pt x="4654296" y="3297936"/>
                </a:lnTo>
                <a:lnTo>
                  <a:pt x="4671060" y="3281172"/>
                </a:lnTo>
                <a:lnTo>
                  <a:pt x="4686300" y="3281172"/>
                </a:lnTo>
                <a:lnTo>
                  <a:pt x="4686300" y="3297936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4351" y="2861537"/>
            <a:ext cx="3761740" cy="857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105" dirty="0">
                <a:latin typeface="Cambria"/>
                <a:cs typeface="Cambria"/>
              </a:rPr>
              <a:t>desc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40" dirty="0">
                <a:latin typeface="Cambria"/>
                <a:cs typeface="Cambria"/>
              </a:rPr>
              <a:t>ordtable</a:t>
            </a:r>
            <a:endParaRPr sz="16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2567940" algn="l"/>
                <a:tab pos="3257550" algn="l"/>
              </a:tabLst>
            </a:pPr>
            <a:r>
              <a:rPr sz="1650" spc="55" dirty="0">
                <a:latin typeface="Cambria"/>
                <a:cs typeface="Cambria"/>
              </a:rPr>
              <a:t>Name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-20" dirty="0">
                <a:latin typeface="Cambria"/>
                <a:cs typeface="Cambria"/>
              </a:rPr>
              <a:t>Null?</a:t>
            </a:r>
            <a:r>
              <a:rPr sz="1650" dirty="0">
                <a:latin typeface="Cambria"/>
                <a:cs typeface="Cambria"/>
              </a:rPr>
              <a:t>	</a:t>
            </a:r>
            <a:r>
              <a:rPr sz="1650" spc="55" dirty="0">
                <a:latin typeface="Cambria"/>
                <a:cs typeface="Cambria"/>
              </a:rPr>
              <a:t>Type</a:t>
            </a:r>
            <a:endParaRPr sz="165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7051" y="3830144"/>
            <a:ext cx="4361180" cy="19685"/>
            <a:chOff x="227051" y="3830144"/>
            <a:chExt cx="4361180" cy="19685"/>
          </a:xfrm>
        </p:grpSpPr>
        <p:sp>
          <p:nvSpPr>
            <p:cNvPr id="7" name="object 7"/>
            <p:cNvSpPr/>
            <p:nvPr/>
          </p:nvSpPr>
          <p:spPr>
            <a:xfrm>
              <a:off x="227051" y="3839924"/>
              <a:ext cx="3061335" cy="0"/>
            </a:xfrm>
            <a:custGeom>
              <a:avLst/>
              <a:gdLst/>
              <a:ahLst/>
              <a:cxnLst/>
              <a:rect l="l" t="t" r="r" b="b"/>
              <a:pathLst>
                <a:path w="3061335">
                  <a:moveTo>
                    <a:pt x="0" y="0"/>
                  </a:moveTo>
                  <a:lnTo>
                    <a:pt x="3060890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39677" y="3839924"/>
              <a:ext cx="1248410" cy="0"/>
            </a:xfrm>
            <a:custGeom>
              <a:avLst/>
              <a:gdLst/>
              <a:ahLst/>
              <a:cxnLst/>
              <a:rect l="l" t="t" r="r" b="b"/>
              <a:pathLst>
                <a:path w="1248410">
                  <a:moveTo>
                    <a:pt x="0" y="0"/>
                  </a:moveTo>
                  <a:lnTo>
                    <a:pt x="598129" y="0"/>
                  </a:lnTo>
                </a:path>
                <a:path w="1248410">
                  <a:moveTo>
                    <a:pt x="649865" y="0"/>
                  </a:moveTo>
                  <a:lnTo>
                    <a:pt x="1247995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4351" y="3893280"/>
            <a:ext cx="1694180" cy="7308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05"/>
              </a:spcBef>
            </a:pPr>
            <a:r>
              <a:rPr sz="1650" spc="50" dirty="0">
                <a:latin typeface="Cambria"/>
                <a:cs typeface="Cambria"/>
              </a:rPr>
              <a:t>ORDER_NUMBER </a:t>
            </a:r>
            <a:r>
              <a:rPr sz="1650" spc="70" dirty="0">
                <a:latin typeface="Cambria"/>
                <a:cs typeface="Cambria"/>
              </a:rPr>
              <a:t>ORDER_DATE </a:t>
            </a:r>
            <a:r>
              <a:rPr sz="1650" spc="140" dirty="0">
                <a:latin typeface="Cambria"/>
                <a:cs typeface="Cambria"/>
              </a:rPr>
              <a:t>CUST_CODE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5495" y="3893280"/>
            <a:ext cx="1031240" cy="7308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6510" marR="5080" indent="-4445" algn="just">
              <a:lnSpc>
                <a:spcPct val="90000"/>
              </a:lnSpc>
              <a:spcBef>
                <a:spcPts val="305"/>
              </a:spcBef>
            </a:pP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1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4793" y="3893280"/>
            <a:ext cx="1270000" cy="7308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69215" marR="5080" indent="-57150">
              <a:lnSpc>
                <a:spcPct val="90000"/>
              </a:lnSpc>
              <a:spcBef>
                <a:spcPts val="305"/>
              </a:spcBef>
            </a:pPr>
            <a:r>
              <a:rPr sz="1650" spc="-10" dirty="0">
                <a:latin typeface="Cambria"/>
                <a:cs typeface="Cambria"/>
              </a:rPr>
              <a:t>NUMBER(10) </a:t>
            </a:r>
            <a:r>
              <a:rPr sz="1650" spc="35" dirty="0">
                <a:latin typeface="Cambria"/>
                <a:cs typeface="Cambria"/>
              </a:rPr>
              <a:t>DATE </a:t>
            </a:r>
            <a:r>
              <a:rPr sz="1650" spc="-10" dirty="0">
                <a:latin typeface="Cambria"/>
                <a:cs typeface="Cambria"/>
              </a:rPr>
              <a:t>NUMBER(5)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4782" y="2861599"/>
            <a:ext cx="165862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195" indent="-150495">
              <a:lnSpc>
                <a:spcPct val="100000"/>
              </a:lnSpc>
              <a:spcBef>
                <a:spcPts val="105"/>
              </a:spcBef>
              <a:buClr>
                <a:srgbClr val="9E3611"/>
              </a:buClr>
              <a:buSzPct val="84848"/>
              <a:buFont typeface="Wingdings"/>
              <a:buChar char=""/>
              <a:tabLst>
                <a:tab pos="163195" algn="l"/>
              </a:tabLst>
            </a:pPr>
            <a:r>
              <a:rPr sz="1650" spc="105" dirty="0">
                <a:latin typeface="Cambria"/>
                <a:cs typeface="Cambria"/>
              </a:rPr>
              <a:t>desc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10" dirty="0">
                <a:latin typeface="Cambria"/>
                <a:cs typeface="Cambria"/>
              </a:rPr>
              <a:t>orddetails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4801" y="3440718"/>
            <a:ext cx="58991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55" dirty="0">
                <a:latin typeface="Cambria"/>
                <a:cs typeface="Cambria"/>
              </a:rPr>
              <a:t>Name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0099" y="3440718"/>
            <a:ext cx="51562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-10" dirty="0">
                <a:latin typeface="Cambria"/>
                <a:cs typeface="Cambria"/>
              </a:rPr>
              <a:t>Null?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9924" y="3440718"/>
            <a:ext cx="51625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55" dirty="0">
                <a:latin typeface="Cambria"/>
                <a:cs typeface="Cambria"/>
              </a:rPr>
              <a:t>Type</a:t>
            </a:r>
            <a:endParaRPr sz="165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047501" y="3830144"/>
            <a:ext cx="4659630" cy="19685"/>
            <a:chOff x="5047501" y="3830144"/>
            <a:chExt cx="4659630" cy="19685"/>
          </a:xfrm>
        </p:grpSpPr>
        <p:sp>
          <p:nvSpPr>
            <p:cNvPr id="17" name="object 17"/>
            <p:cNvSpPr/>
            <p:nvPr/>
          </p:nvSpPr>
          <p:spPr>
            <a:xfrm>
              <a:off x="5047501" y="3839924"/>
              <a:ext cx="3061335" cy="0"/>
            </a:xfrm>
            <a:custGeom>
              <a:avLst/>
              <a:gdLst/>
              <a:ahLst/>
              <a:cxnLst/>
              <a:rect l="l" t="t" r="r" b="b"/>
              <a:pathLst>
                <a:path w="3061334">
                  <a:moveTo>
                    <a:pt x="0" y="0"/>
                  </a:moveTo>
                  <a:lnTo>
                    <a:pt x="3060890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60128" y="3839924"/>
              <a:ext cx="1546860" cy="0"/>
            </a:xfrm>
            <a:custGeom>
              <a:avLst/>
              <a:gdLst/>
              <a:ahLst/>
              <a:cxnLst/>
              <a:rect l="l" t="t" r="r" b="b"/>
              <a:pathLst>
                <a:path w="1546859">
                  <a:moveTo>
                    <a:pt x="0" y="0"/>
                  </a:moveTo>
                  <a:lnTo>
                    <a:pt x="598129" y="0"/>
                  </a:lnTo>
                </a:path>
                <a:path w="1546859">
                  <a:moveTo>
                    <a:pt x="649865" y="0"/>
                  </a:moveTo>
                  <a:lnTo>
                    <a:pt x="1546639" y="0"/>
                  </a:lnTo>
                </a:path>
              </a:pathLst>
            </a:custGeom>
            <a:ln w="1955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34801" y="3893280"/>
            <a:ext cx="1694180" cy="7308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05"/>
              </a:spcBef>
            </a:pPr>
            <a:r>
              <a:rPr sz="1650" spc="50" dirty="0">
                <a:latin typeface="Cambria"/>
                <a:cs typeface="Cambria"/>
              </a:rPr>
              <a:t>ORDER_NUMBER </a:t>
            </a:r>
            <a:r>
              <a:rPr sz="1650" spc="135" dirty="0">
                <a:latin typeface="Cambria"/>
                <a:cs typeface="Cambria"/>
              </a:rPr>
              <a:t>PROD_CODE </a:t>
            </a:r>
            <a:r>
              <a:rPr sz="1650" spc="40" dirty="0">
                <a:latin typeface="Cambria"/>
                <a:cs typeface="Cambria"/>
              </a:rPr>
              <a:t>QUANTITY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8212" y="3893280"/>
            <a:ext cx="1079500" cy="7308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45720" marR="5080" indent="-33655" algn="just">
              <a:lnSpc>
                <a:spcPct val="90000"/>
              </a:lnSpc>
              <a:spcBef>
                <a:spcPts val="305"/>
              </a:spcBef>
            </a:pP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50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50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 </a:t>
            </a:r>
            <a:r>
              <a:rPr sz="1650" spc="85" dirty="0">
                <a:latin typeface="Cambria"/>
                <a:cs typeface="Cambria"/>
              </a:rPr>
              <a:t>NOT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NULL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8893" y="3893280"/>
            <a:ext cx="1288415" cy="7308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18415">
              <a:lnSpc>
                <a:spcPct val="90000"/>
              </a:lnSpc>
              <a:spcBef>
                <a:spcPts val="305"/>
              </a:spcBef>
            </a:pPr>
            <a:r>
              <a:rPr sz="1650" spc="-10" dirty="0">
                <a:latin typeface="Cambria"/>
                <a:cs typeface="Cambria"/>
              </a:rPr>
              <a:t>NUMBER(10) NUMBER(4) NUMBER(5)</a:t>
            </a:r>
            <a:endParaRPr sz="1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1445</Words>
  <Application>Microsoft Office PowerPoint</Application>
  <PresentationFormat>Custom</PresentationFormat>
  <Paragraphs>310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Cambria</vt:lpstr>
      <vt:lpstr>Times New Roman</vt:lpstr>
      <vt:lpstr>Wingdings</vt:lpstr>
      <vt:lpstr>Office Theme</vt:lpstr>
      <vt:lpstr>GROFERS</vt:lpstr>
      <vt:lpstr>ER- Diagram</vt:lpstr>
      <vt:lpstr>ER-DIAGRAM</vt:lpstr>
      <vt:lpstr>TABLE STRUCTURE</vt:lpstr>
      <vt:lpstr>TABLE STRUCTURE</vt:lpstr>
      <vt:lpstr>TABLE STRUCTURE</vt:lpstr>
      <vt:lpstr>TABLE STRUCTURE</vt:lpstr>
      <vt:lpstr>TABLE STRUCTURE</vt:lpstr>
      <vt:lpstr>TABLE STRUCTURE</vt:lpstr>
      <vt:lpstr>CONSTRAINTS</vt:lpstr>
      <vt:lpstr>PowerPoint Presentation</vt:lpstr>
      <vt:lpstr>PROCEDURES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grofers</dc:title>
  <dc:creator>pasupuleti.chandana</dc:creator>
  <cp:lastModifiedBy>J Chaitanya</cp:lastModifiedBy>
  <cp:revision>1</cp:revision>
  <dcterms:created xsi:type="dcterms:W3CDTF">2025-01-28T04:35:25Z</dcterms:created>
  <dcterms:modified xsi:type="dcterms:W3CDTF">2025-01-28T04:36:53Z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2022-12-07T00:00:00Z</vt:filetime>
  </property>
  <property fmtid="{D5CDD505-2E9C-101B-9397-08002B2CF9AE}" pid="3" name="LastSaved">
    <vt:filetime>2025-01-28T00:00:00Z</vt:filetime>
  </property>
  <property fmtid="{D5CDD505-2E9C-101B-9397-08002B2CF9AE}" pid="4" name="Producer">
    <vt:lpwstr>Microsoft: Print To PDF</vt:lpwstr>
  </property>
</Properties>
</file>